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02_0.xml" ContentType="application/vnd.ms-powerpoint.comments+xml"/>
  <Override PartName="/ppt/notesSlides/notesSlide1.xml" ContentType="application/vnd.openxmlformats-officedocument.presentationml.notesSlide+xml"/>
  <Override PartName="/ppt/comments/modernComment_103_0.xml" ContentType="application/vnd.ms-powerpoint.comments+xml"/>
  <Override PartName="/ppt/comments/modernComment_117_0.xml" ContentType="application/vnd.ms-powerpoint.comments+xml"/>
  <Override PartName="/ppt/comments/modernComment_119_7F8017D6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58" r:id="rId7"/>
    <p:sldId id="272" r:id="rId8"/>
    <p:sldId id="259" r:id="rId9"/>
    <p:sldId id="279" r:id="rId10"/>
    <p:sldId id="261" r:id="rId11"/>
    <p:sldId id="281" r:id="rId12"/>
    <p:sldId id="262" r:id="rId13"/>
    <p:sldId id="266" r:id="rId14"/>
    <p:sldId id="282" r:id="rId15"/>
    <p:sldId id="264" r:id="rId16"/>
    <p:sldId id="265" r:id="rId17"/>
    <p:sldId id="267" r:id="rId18"/>
    <p:sldId id="263" r:id="rId19"/>
    <p:sldId id="283" r:id="rId20"/>
    <p:sldId id="276" r:id="rId21"/>
  </p:sldIdLst>
  <p:sldSz cx="18288000" cy="10287000"/>
  <p:notesSz cx="6858000" cy="9144000"/>
  <p:embeddedFontLst>
    <p:embeddedFont>
      <p:font typeface="Garet" panose="020B0604020202020204" charset="0"/>
      <p:regular r:id="rId23"/>
    </p:embeddedFont>
    <p:embeddedFont>
      <p:font typeface="Garet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ACFB37-0C50-14AB-D8D1-A8F1BC9C2CB9}" name="Ben-Hur Guillen" initials="BG" userId="S::benhur.guillen@olinet.com.br::72df8691-caa8-455d-99be-61f746473026" providerId="AD"/>
  <p188:author id="{D6421C38-FC17-F91A-3BF0-2D72AA470EF1}" name="Vinicius Sasaki" initials="VS" userId="S::vinicius.sasaki@olinet.com.br::54f41cc2-f340-42f4-acb0-832cabc4bf02" providerId="AD"/>
  <p188:author id="{5CE349EA-3CC6-0BAC-7297-19000351576F}" name="Verônica Matos" initials="VM" userId="S::veronica.matos@olinet.com.br::b2e22af5-7705-47d5-9e48-a14609cf788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62F2"/>
    <a:srgbClr val="44BDF2"/>
    <a:srgbClr val="EDF9FF"/>
    <a:srgbClr val="BFEAFF"/>
    <a:srgbClr val="A161F2"/>
    <a:srgbClr val="43BDF2"/>
    <a:srgbClr val="E8D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4E4762-C056-4038-8099-DB26314B2AE8}" v="73" dt="2024-04-19T14:36:56.532"/>
    <p1510:client id="{D3B637A7-8052-4AF2-B5C6-0B86CC86DCF1}" v="15" dt="2024-04-18T17:48:26.1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26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-Hur Guillen" userId="72df8691-caa8-455d-99be-61f746473026" providerId="ADAL" clId="{27821A1A-0DF4-443A-A964-E10064D11FAA}"/>
    <pc:docChg chg="undo custSel modSld sldOrd">
      <pc:chgData name="Ben-Hur Guillen" userId="72df8691-caa8-455d-99be-61f746473026" providerId="ADAL" clId="{27821A1A-0DF4-443A-A964-E10064D11FAA}" dt="2024-03-07T15:27:51.041" v="1218" actId="167"/>
      <pc:docMkLst>
        <pc:docMk/>
      </pc:docMkLst>
      <pc:sldChg chg="addSp delSp modSp mod">
        <pc:chgData name="Ben-Hur Guillen" userId="72df8691-caa8-455d-99be-61f746473026" providerId="ADAL" clId="{27821A1A-0DF4-443A-A964-E10064D11FAA}" dt="2024-03-07T14:16:51.631" v="1116" actId="34135"/>
        <pc:sldMkLst>
          <pc:docMk/>
          <pc:sldMk cId="0" sldId="256"/>
        </pc:sldMkLst>
        <pc:spChg chg="mod">
          <ac:chgData name="Ben-Hur Guillen" userId="72df8691-caa8-455d-99be-61f746473026" providerId="ADAL" clId="{27821A1A-0DF4-443A-A964-E10064D11FAA}" dt="2024-03-06T18:11:39.920" v="50" actId="207"/>
          <ac:spMkLst>
            <pc:docMk/>
            <pc:sldMk cId="0" sldId="256"/>
            <ac:spMk id="6" creationId="{00000000-0000-0000-0000-000000000000}"/>
          </ac:spMkLst>
        </pc:spChg>
        <pc:picChg chg="add del mod ord">
          <ac:chgData name="Ben-Hur Guillen" userId="72df8691-caa8-455d-99be-61f746473026" providerId="ADAL" clId="{27821A1A-0DF4-443A-A964-E10064D11FAA}" dt="2024-03-07T14:11:41.410" v="1023" actId="478"/>
          <ac:picMkLst>
            <pc:docMk/>
            <pc:sldMk cId="0" sldId="256"/>
            <ac:picMk id="20" creationId="{4477500B-1601-CE89-A62B-B8D02691D321}"/>
          </ac:picMkLst>
        </pc:picChg>
        <pc:picChg chg="add mod ord modCrop">
          <ac:chgData name="Ben-Hur Guillen" userId="72df8691-caa8-455d-99be-61f746473026" providerId="ADAL" clId="{27821A1A-0DF4-443A-A964-E10064D11FAA}" dt="2024-03-07T14:16:51.631" v="1116" actId="34135"/>
          <ac:picMkLst>
            <pc:docMk/>
            <pc:sldMk cId="0" sldId="256"/>
            <ac:picMk id="22" creationId="{FD42E948-5BAF-693E-F33D-F2F1F34D602A}"/>
          </ac:picMkLst>
        </pc:picChg>
      </pc:sldChg>
      <pc:sldChg chg="addSp delSp modSp mod">
        <pc:chgData name="Ben-Hur Guillen" userId="72df8691-caa8-455d-99be-61f746473026" providerId="ADAL" clId="{27821A1A-0DF4-443A-A964-E10064D11FAA}" dt="2024-03-06T20:22:29.165" v="266" actId="14100"/>
        <pc:sldMkLst>
          <pc:docMk/>
          <pc:sldMk cId="0" sldId="257"/>
        </pc:sldMkLst>
        <pc:spChg chg="add del mod">
          <ac:chgData name="Ben-Hur Guillen" userId="72df8691-caa8-455d-99be-61f746473026" providerId="ADAL" clId="{27821A1A-0DF4-443A-A964-E10064D11FAA}" dt="2024-03-06T19:05:31.501" v="92" actId="478"/>
          <ac:spMkLst>
            <pc:docMk/>
            <pc:sldMk cId="0" sldId="257"/>
            <ac:spMk id="22" creationId="{C9BED074-049A-4681-3F02-33E8C28814A1}"/>
          </ac:spMkLst>
        </pc:spChg>
        <pc:spChg chg="del mod topLvl">
          <ac:chgData name="Ben-Hur Guillen" userId="72df8691-caa8-455d-99be-61f746473026" providerId="ADAL" clId="{27821A1A-0DF4-443A-A964-E10064D11FAA}" dt="2024-03-06T18:04:43.941" v="1" actId="21"/>
          <ac:spMkLst>
            <pc:docMk/>
            <pc:sldMk cId="0" sldId="257"/>
            <ac:spMk id="23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04:47.943" v="2" actId="478"/>
          <ac:spMkLst>
            <pc:docMk/>
            <pc:sldMk cId="0" sldId="257"/>
            <ac:spMk id="24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04:43.941" v="1" actId="21"/>
          <ac:spMkLst>
            <pc:docMk/>
            <pc:sldMk cId="0" sldId="257"/>
            <ac:spMk id="26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04:47.943" v="2" actId="478"/>
          <ac:spMkLst>
            <pc:docMk/>
            <pc:sldMk cId="0" sldId="257"/>
            <ac:spMk id="27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6T20:22:29.165" v="266" actId="14100"/>
          <ac:spMkLst>
            <pc:docMk/>
            <pc:sldMk cId="0" sldId="257"/>
            <ac:spMk id="36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04:43.941" v="1" actId="21"/>
          <ac:spMkLst>
            <pc:docMk/>
            <pc:sldMk cId="0" sldId="257"/>
            <ac:spMk id="39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04:47.943" v="2" actId="478"/>
          <ac:spMkLst>
            <pc:docMk/>
            <pc:sldMk cId="0" sldId="257"/>
            <ac:spMk id="40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6T19:39:15.840" v="177" actId="12789"/>
          <ac:spMkLst>
            <pc:docMk/>
            <pc:sldMk cId="0" sldId="257"/>
            <ac:spMk id="41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6T20:22:15.989" v="265" actId="12789"/>
          <ac:spMkLst>
            <pc:docMk/>
            <pc:sldMk cId="0" sldId="257"/>
            <ac:spMk id="42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6T19:39:34.645" v="180" actId="12789"/>
          <ac:spMkLst>
            <pc:docMk/>
            <pc:sldMk cId="0" sldId="257"/>
            <ac:spMk id="43" creationId="{00000000-0000-0000-0000-000000000000}"/>
          </ac:spMkLst>
        </pc:spChg>
        <pc:spChg chg="add del mod">
          <ac:chgData name="Ben-Hur Guillen" userId="72df8691-caa8-455d-99be-61f746473026" providerId="ADAL" clId="{27821A1A-0DF4-443A-A964-E10064D11FAA}" dt="2024-03-06T18:06:54.270" v="31" actId="478"/>
          <ac:spMkLst>
            <pc:docMk/>
            <pc:sldMk cId="0" sldId="257"/>
            <ac:spMk id="44" creationId="{940B40A0-E195-8AD2-7B42-63966C519C28}"/>
          </ac:spMkLst>
        </pc:spChg>
        <pc:spChg chg="add del mod">
          <ac:chgData name="Ben-Hur Guillen" userId="72df8691-caa8-455d-99be-61f746473026" providerId="ADAL" clId="{27821A1A-0DF4-443A-A964-E10064D11FAA}" dt="2024-03-06T18:06:49.512" v="25" actId="11529"/>
          <ac:spMkLst>
            <pc:docMk/>
            <pc:sldMk cId="0" sldId="257"/>
            <ac:spMk id="45" creationId="{04944FB4-A669-6F6F-345C-8CA9AC805924}"/>
          </ac:spMkLst>
        </pc:spChg>
        <pc:grpChg chg="del">
          <ac:chgData name="Ben-Hur Guillen" userId="72df8691-caa8-455d-99be-61f746473026" providerId="ADAL" clId="{27821A1A-0DF4-443A-A964-E10064D11FAA}" dt="2024-03-06T18:04:39.649" v="0" actId="165"/>
          <ac:grpSpMkLst>
            <pc:docMk/>
            <pc:sldMk cId="0" sldId="257"/>
            <ac:grpSpMk id="22" creationId="{00000000-0000-0000-0000-000000000000}"/>
          </ac:grpSpMkLst>
        </pc:grpChg>
        <pc:grpChg chg="del">
          <ac:chgData name="Ben-Hur Guillen" userId="72df8691-caa8-455d-99be-61f746473026" providerId="ADAL" clId="{27821A1A-0DF4-443A-A964-E10064D11FAA}" dt="2024-03-06T18:04:39.649" v="0" actId="165"/>
          <ac:grpSpMkLst>
            <pc:docMk/>
            <pc:sldMk cId="0" sldId="257"/>
            <ac:grpSpMk id="25" creationId="{00000000-0000-0000-0000-000000000000}"/>
          </ac:grpSpMkLst>
        </pc:grpChg>
        <pc:grpChg chg="del">
          <ac:chgData name="Ben-Hur Guillen" userId="72df8691-caa8-455d-99be-61f746473026" providerId="ADAL" clId="{27821A1A-0DF4-443A-A964-E10064D11FAA}" dt="2024-03-06T18:04:39.649" v="0" actId="165"/>
          <ac:grpSpMkLst>
            <pc:docMk/>
            <pc:sldMk cId="0" sldId="257"/>
            <ac:grpSpMk id="38" creationId="{00000000-0000-0000-0000-000000000000}"/>
          </ac:grpSpMkLst>
        </pc:grpChg>
        <pc:picChg chg="add mod">
          <ac:chgData name="Ben-Hur Guillen" userId="72df8691-caa8-455d-99be-61f746473026" providerId="ADAL" clId="{27821A1A-0DF4-443A-A964-E10064D11FAA}" dt="2024-03-06T19:39:15.840" v="177" actId="12789"/>
          <ac:picMkLst>
            <pc:docMk/>
            <pc:sldMk cId="0" sldId="257"/>
            <ac:picMk id="24" creationId="{1A02795F-67F5-4BB7-A8A3-6D1E3B9A7B67}"/>
          </ac:picMkLst>
        </pc:picChg>
        <pc:picChg chg="add mod">
          <ac:chgData name="Ben-Hur Guillen" userId="72df8691-caa8-455d-99be-61f746473026" providerId="ADAL" clId="{27821A1A-0DF4-443A-A964-E10064D11FAA}" dt="2024-03-06T19:39:34.645" v="180" actId="12789"/>
          <ac:picMkLst>
            <pc:docMk/>
            <pc:sldMk cId="0" sldId="257"/>
            <ac:picMk id="26" creationId="{8D2A8D17-0425-8049-9348-058547819832}"/>
          </ac:picMkLst>
        </pc:picChg>
        <pc:picChg chg="add mod">
          <ac:chgData name="Ben-Hur Guillen" userId="72df8691-caa8-455d-99be-61f746473026" providerId="ADAL" clId="{27821A1A-0DF4-443A-A964-E10064D11FAA}" dt="2024-03-06T20:22:15.989" v="265" actId="12789"/>
          <ac:picMkLst>
            <pc:docMk/>
            <pc:sldMk cId="0" sldId="257"/>
            <ac:picMk id="38" creationId="{9F7849F7-902E-A20C-5CC6-3CA60DB64F98}"/>
          </ac:picMkLst>
        </pc:picChg>
      </pc:sldChg>
      <pc:sldChg chg="addSp delSp modSp mod">
        <pc:chgData name="Ben-Hur Guillen" userId="72df8691-caa8-455d-99be-61f746473026" providerId="ADAL" clId="{27821A1A-0DF4-443A-A964-E10064D11FAA}" dt="2024-03-07T15:27:51.041" v="1218" actId="167"/>
        <pc:sldMkLst>
          <pc:docMk/>
          <pc:sldMk cId="0" sldId="258"/>
        </pc:sldMkLst>
        <pc:spChg chg="del">
          <ac:chgData name="Ben-Hur Guillen" userId="72df8691-caa8-455d-99be-61f746473026" providerId="ADAL" clId="{27821A1A-0DF4-443A-A964-E10064D11FAA}" dt="2024-03-07T14:22:01.617" v="1195" actId="478"/>
          <ac:spMkLst>
            <pc:docMk/>
            <pc:sldMk cId="0" sldId="258"/>
            <ac:spMk id="3" creationId="{00000000-0000-0000-0000-000000000000}"/>
          </ac:spMkLst>
        </pc:spChg>
        <pc:spChg chg="del">
          <ac:chgData name="Ben-Hur Guillen" userId="72df8691-caa8-455d-99be-61f746473026" providerId="ADAL" clId="{27821A1A-0DF4-443A-A964-E10064D11FAA}" dt="2024-03-07T14:22:04.120" v="1196" actId="478"/>
          <ac:spMkLst>
            <pc:docMk/>
            <pc:sldMk cId="0" sldId="258"/>
            <ac:spMk id="8" creationId="{00000000-0000-0000-0000-000000000000}"/>
          </ac:spMkLst>
        </pc:spChg>
        <pc:spChg chg="del">
          <ac:chgData name="Ben-Hur Guillen" userId="72df8691-caa8-455d-99be-61f746473026" providerId="ADAL" clId="{27821A1A-0DF4-443A-A964-E10064D11FAA}" dt="2024-03-07T14:22:04.800" v="1197" actId="478"/>
          <ac:spMkLst>
            <pc:docMk/>
            <pc:sldMk cId="0" sldId="258"/>
            <ac:spMk id="9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7T15:27:45.059" v="1217"/>
          <ac:spMkLst>
            <pc:docMk/>
            <pc:sldMk cId="0" sldId="258"/>
            <ac:spMk id="28" creationId="{41D9FA1D-864D-0208-1CD5-C3FFEDB62BA5}"/>
          </ac:spMkLst>
        </pc:spChg>
        <pc:spChg chg="mod">
          <ac:chgData name="Ben-Hur Guillen" userId="72df8691-caa8-455d-99be-61f746473026" providerId="ADAL" clId="{27821A1A-0DF4-443A-A964-E10064D11FAA}" dt="2024-03-07T15:27:45.059" v="1217"/>
          <ac:spMkLst>
            <pc:docMk/>
            <pc:sldMk cId="0" sldId="258"/>
            <ac:spMk id="29" creationId="{289C890C-A769-4CBE-7D09-293D9E720359}"/>
          </ac:spMkLst>
        </pc:spChg>
        <pc:grpChg chg="add mod ord">
          <ac:chgData name="Ben-Hur Guillen" userId="72df8691-caa8-455d-99be-61f746473026" providerId="ADAL" clId="{27821A1A-0DF4-443A-A964-E10064D11FAA}" dt="2024-03-07T15:27:51.041" v="1218" actId="167"/>
          <ac:grpSpMkLst>
            <pc:docMk/>
            <pc:sldMk cId="0" sldId="258"/>
            <ac:grpSpMk id="27" creationId="{BB89F62B-2260-A678-9E7D-DE1733617B23}"/>
          </ac:grpSpMkLst>
        </pc:grpChg>
        <pc:graphicFrameChg chg="add del mod">
          <ac:chgData name="Ben-Hur Guillen" userId="72df8691-caa8-455d-99be-61f746473026" providerId="ADAL" clId="{27821A1A-0DF4-443A-A964-E10064D11FAA}" dt="2024-03-07T14:24:09.242" v="1207" actId="478"/>
          <ac:graphicFrameMkLst>
            <pc:docMk/>
            <pc:sldMk cId="0" sldId="258"/>
            <ac:graphicFrameMk id="24" creationId="{9BFA7C3E-C843-97C2-DD96-3CBA60277FD4}"/>
          </ac:graphicFrameMkLst>
        </pc:graphicFrameChg>
        <pc:picChg chg="add mod">
          <ac:chgData name="Ben-Hur Guillen" userId="72df8691-caa8-455d-99be-61f746473026" providerId="ADAL" clId="{27821A1A-0DF4-443A-A964-E10064D11FAA}" dt="2024-03-07T15:27:33.564" v="1216" actId="14100"/>
          <ac:picMkLst>
            <pc:docMk/>
            <pc:sldMk cId="0" sldId="258"/>
            <ac:picMk id="26" creationId="{B460B1EB-E3DB-1350-4776-82AC9F5419F9}"/>
          </ac:picMkLst>
        </pc:picChg>
      </pc:sldChg>
      <pc:sldChg chg="addSp delSp modSp mod">
        <pc:chgData name="Ben-Hur Guillen" userId="72df8691-caa8-455d-99be-61f746473026" providerId="ADAL" clId="{27821A1A-0DF4-443A-A964-E10064D11FAA}" dt="2024-03-07T14:47:01.972" v="1211" actId="478"/>
        <pc:sldMkLst>
          <pc:docMk/>
          <pc:sldMk cId="0" sldId="259"/>
        </pc:sldMkLst>
        <pc:spChg chg="add del mod">
          <ac:chgData name="Ben-Hur Guillen" userId="72df8691-caa8-455d-99be-61f746473026" providerId="ADAL" clId="{27821A1A-0DF4-443A-A964-E10064D11FAA}" dt="2024-03-07T14:47:01.972" v="1211" actId="478"/>
          <ac:spMkLst>
            <pc:docMk/>
            <pc:sldMk cId="0" sldId="259"/>
            <ac:spMk id="10" creationId="{59F89FB7-6AA6-6042-9178-011B911E145B}"/>
          </ac:spMkLst>
        </pc:spChg>
        <pc:spChg chg="del mod topLvl">
          <ac:chgData name="Ben-Hur Guillen" userId="72df8691-caa8-455d-99be-61f746473026" providerId="ADAL" clId="{27821A1A-0DF4-443A-A964-E10064D11FAA}" dt="2024-03-06T18:08:44.220" v="36" actId="21"/>
          <ac:spMkLst>
            <pc:docMk/>
            <pc:sldMk cId="0" sldId="259"/>
            <ac:spMk id="11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08:49.013" v="37" actId="478"/>
          <ac:spMkLst>
            <pc:docMk/>
            <pc:sldMk cId="0" sldId="259"/>
            <ac:spMk id="12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08:44.220" v="36" actId="21"/>
          <ac:spMkLst>
            <pc:docMk/>
            <pc:sldMk cId="0" sldId="259"/>
            <ac:spMk id="14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08:49.013" v="37" actId="478"/>
          <ac:spMkLst>
            <pc:docMk/>
            <pc:sldMk cId="0" sldId="259"/>
            <ac:spMk id="15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08:44.220" v="36" actId="21"/>
          <ac:spMkLst>
            <pc:docMk/>
            <pc:sldMk cId="0" sldId="259"/>
            <ac:spMk id="17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08:49.013" v="37" actId="478"/>
          <ac:spMkLst>
            <pc:docMk/>
            <pc:sldMk cId="0" sldId="259"/>
            <ac:spMk id="18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6T18:09:24.845" v="40" actId="11530"/>
          <ac:spMkLst>
            <pc:docMk/>
            <pc:sldMk cId="0" sldId="259"/>
            <ac:spMk id="37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7T12:10:46.210" v="469" actId="12789"/>
          <ac:spMkLst>
            <pc:docMk/>
            <pc:sldMk cId="0" sldId="259"/>
            <ac:spMk id="38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7T11:56:46.827" v="407" actId="12789"/>
          <ac:spMkLst>
            <pc:docMk/>
            <pc:sldMk cId="0" sldId="259"/>
            <ac:spMk id="39" creationId="{00000000-0000-0000-0000-000000000000}"/>
          </ac:spMkLst>
        </pc:spChg>
        <pc:grpChg chg="del">
          <ac:chgData name="Ben-Hur Guillen" userId="72df8691-caa8-455d-99be-61f746473026" providerId="ADAL" clId="{27821A1A-0DF4-443A-A964-E10064D11FAA}" dt="2024-03-06T18:08:39.563" v="35" actId="165"/>
          <ac:grpSpMkLst>
            <pc:docMk/>
            <pc:sldMk cId="0" sldId="259"/>
            <ac:grpSpMk id="10" creationId="{00000000-0000-0000-0000-000000000000}"/>
          </ac:grpSpMkLst>
        </pc:grpChg>
        <pc:grpChg chg="del">
          <ac:chgData name="Ben-Hur Guillen" userId="72df8691-caa8-455d-99be-61f746473026" providerId="ADAL" clId="{27821A1A-0DF4-443A-A964-E10064D11FAA}" dt="2024-03-06T18:08:39.563" v="35" actId="165"/>
          <ac:grpSpMkLst>
            <pc:docMk/>
            <pc:sldMk cId="0" sldId="259"/>
            <ac:grpSpMk id="13" creationId="{00000000-0000-0000-0000-000000000000}"/>
          </ac:grpSpMkLst>
        </pc:grpChg>
        <pc:grpChg chg="del">
          <ac:chgData name="Ben-Hur Guillen" userId="72df8691-caa8-455d-99be-61f746473026" providerId="ADAL" clId="{27821A1A-0DF4-443A-A964-E10064D11FAA}" dt="2024-03-06T18:08:39.563" v="35" actId="165"/>
          <ac:grpSpMkLst>
            <pc:docMk/>
            <pc:sldMk cId="0" sldId="259"/>
            <ac:grpSpMk id="16" creationId="{00000000-0000-0000-0000-000000000000}"/>
          </ac:grpSpMkLst>
        </pc:grpChg>
        <pc:picChg chg="add mod">
          <ac:chgData name="Ben-Hur Guillen" userId="72df8691-caa8-455d-99be-61f746473026" providerId="ADAL" clId="{27821A1A-0DF4-443A-A964-E10064D11FAA}" dt="2024-03-07T11:54:21.113" v="398" actId="1076"/>
          <ac:picMkLst>
            <pc:docMk/>
            <pc:sldMk cId="0" sldId="259"/>
            <ac:picMk id="11" creationId="{AA2D1C9C-C6F9-7F58-EC62-638A42447D6B}"/>
          </ac:picMkLst>
        </pc:picChg>
        <pc:picChg chg="add mod">
          <ac:chgData name="Ben-Hur Guillen" userId="72df8691-caa8-455d-99be-61f746473026" providerId="ADAL" clId="{27821A1A-0DF4-443A-A964-E10064D11FAA}" dt="2024-03-07T11:56:46.827" v="407" actId="12789"/>
          <ac:picMkLst>
            <pc:docMk/>
            <pc:sldMk cId="0" sldId="259"/>
            <ac:picMk id="13" creationId="{79236069-4F4D-67A4-33FA-C60C05D31A7C}"/>
          </ac:picMkLst>
        </pc:picChg>
        <pc:picChg chg="add mod">
          <ac:chgData name="Ben-Hur Guillen" userId="72df8691-caa8-455d-99be-61f746473026" providerId="ADAL" clId="{27821A1A-0DF4-443A-A964-E10064D11FAA}" dt="2024-03-07T12:10:16.065" v="460" actId="931"/>
          <ac:picMkLst>
            <pc:docMk/>
            <pc:sldMk cId="0" sldId="259"/>
            <ac:picMk id="15" creationId="{EBA78796-2082-6161-7007-F134FB4F035F}"/>
          </ac:picMkLst>
        </pc:picChg>
        <pc:picChg chg="add mod">
          <ac:chgData name="Ben-Hur Guillen" userId="72df8691-caa8-455d-99be-61f746473026" providerId="ADAL" clId="{27821A1A-0DF4-443A-A964-E10064D11FAA}" dt="2024-03-07T12:10:46.210" v="469" actId="12789"/>
          <ac:picMkLst>
            <pc:docMk/>
            <pc:sldMk cId="0" sldId="259"/>
            <ac:picMk id="17" creationId="{A8B0C759-C278-1602-009B-51B5B0BF7369}"/>
          </ac:picMkLst>
        </pc:picChg>
      </pc:sldChg>
      <pc:sldChg chg="modSp mod">
        <pc:chgData name="Ben-Hur Guillen" userId="72df8691-caa8-455d-99be-61f746473026" providerId="ADAL" clId="{27821A1A-0DF4-443A-A964-E10064D11FAA}" dt="2024-03-07T12:25:47.998" v="533" actId="12788"/>
        <pc:sldMkLst>
          <pc:docMk/>
          <pc:sldMk cId="0" sldId="260"/>
        </pc:sldMkLst>
        <pc:spChg chg="mod">
          <ac:chgData name="Ben-Hur Guillen" userId="72df8691-caa8-455d-99be-61f746473026" providerId="ADAL" clId="{27821A1A-0DF4-443A-A964-E10064D11FAA}" dt="2024-03-07T12:25:35.737" v="532" actId="1076"/>
          <ac:spMkLst>
            <pc:docMk/>
            <pc:sldMk cId="0" sldId="260"/>
            <ac:spMk id="7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7T12:25:35.737" v="532" actId="1076"/>
          <ac:spMkLst>
            <pc:docMk/>
            <pc:sldMk cId="0" sldId="260"/>
            <ac:spMk id="23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7T12:25:35.737" v="532" actId="1076"/>
          <ac:spMkLst>
            <pc:docMk/>
            <pc:sldMk cId="0" sldId="260"/>
            <ac:spMk id="24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7T12:25:35.737" v="532" actId="1076"/>
          <ac:spMkLst>
            <pc:docMk/>
            <pc:sldMk cId="0" sldId="260"/>
            <ac:spMk id="25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7T12:25:47.998" v="533" actId="12788"/>
          <ac:spMkLst>
            <pc:docMk/>
            <pc:sldMk cId="0" sldId="260"/>
            <ac:spMk id="26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7T12:25:35.737" v="532" actId="1076"/>
          <ac:spMkLst>
            <pc:docMk/>
            <pc:sldMk cId="0" sldId="260"/>
            <ac:spMk id="27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7T12:25:35.737" v="532" actId="1076"/>
          <ac:spMkLst>
            <pc:docMk/>
            <pc:sldMk cId="0" sldId="260"/>
            <ac:spMk id="28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7T12:25:35.737" v="532" actId="1076"/>
          <ac:spMkLst>
            <pc:docMk/>
            <pc:sldMk cId="0" sldId="260"/>
            <ac:spMk id="29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7T12:25:35.737" v="532" actId="1076"/>
          <ac:spMkLst>
            <pc:docMk/>
            <pc:sldMk cId="0" sldId="260"/>
            <ac:spMk id="30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7T12:25:35.737" v="532" actId="1076"/>
          <ac:spMkLst>
            <pc:docMk/>
            <pc:sldMk cId="0" sldId="260"/>
            <ac:spMk id="31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7T12:25:35.737" v="532" actId="1076"/>
          <ac:spMkLst>
            <pc:docMk/>
            <pc:sldMk cId="0" sldId="260"/>
            <ac:spMk id="32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7T12:25:35.737" v="532" actId="1076"/>
          <ac:spMkLst>
            <pc:docMk/>
            <pc:sldMk cId="0" sldId="260"/>
            <ac:spMk id="33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7T12:25:35.737" v="532" actId="1076"/>
          <ac:spMkLst>
            <pc:docMk/>
            <pc:sldMk cId="0" sldId="260"/>
            <ac:spMk id="34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7T12:25:35.737" v="532" actId="1076"/>
          <ac:spMkLst>
            <pc:docMk/>
            <pc:sldMk cId="0" sldId="260"/>
            <ac:spMk id="35" creationId="{00000000-0000-0000-0000-000000000000}"/>
          </ac:spMkLst>
        </pc:spChg>
      </pc:sldChg>
      <pc:sldChg chg="addSp delSp modSp mod">
        <pc:chgData name="Ben-Hur Guillen" userId="72df8691-caa8-455d-99be-61f746473026" providerId="ADAL" clId="{27821A1A-0DF4-443A-A964-E10064D11FAA}" dt="2024-03-07T13:07:01.565" v="739"/>
        <pc:sldMkLst>
          <pc:docMk/>
          <pc:sldMk cId="0" sldId="261"/>
        </pc:sldMkLst>
        <pc:spChg chg="mod">
          <ac:chgData name="Ben-Hur Guillen" userId="72df8691-caa8-455d-99be-61f746473026" providerId="ADAL" clId="{27821A1A-0DF4-443A-A964-E10064D11FAA}" dt="2024-03-07T12:31:23.827" v="573" actId="20577"/>
          <ac:spMkLst>
            <pc:docMk/>
            <pc:sldMk cId="0" sldId="261"/>
            <ac:spMk id="27" creationId="{00000000-0000-0000-0000-000000000000}"/>
          </ac:spMkLst>
        </pc:spChg>
        <pc:grpChg chg="mod">
          <ac:chgData name="Ben-Hur Guillen" userId="72df8691-caa8-455d-99be-61f746473026" providerId="ADAL" clId="{27821A1A-0DF4-443A-A964-E10064D11FAA}" dt="2024-03-07T12:27:41.669" v="542" actId="1076"/>
          <ac:grpSpMkLst>
            <pc:docMk/>
            <pc:sldMk cId="0" sldId="261"/>
            <ac:grpSpMk id="2" creationId="{00000000-0000-0000-0000-000000000000}"/>
          </ac:grpSpMkLst>
        </pc:grpChg>
        <pc:picChg chg="add mod modCrop">
          <ac:chgData name="Ben-Hur Guillen" userId="72df8691-caa8-455d-99be-61f746473026" providerId="ADAL" clId="{27821A1A-0DF4-443A-A964-E10064D11FAA}" dt="2024-03-07T13:07:01.565" v="739"/>
          <ac:picMkLst>
            <pc:docMk/>
            <pc:sldMk cId="0" sldId="261"/>
            <ac:picMk id="29" creationId="{E29D63CD-FF5F-C5A8-9ACF-39F9A186952A}"/>
          </ac:picMkLst>
        </pc:picChg>
        <pc:picChg chg="add del mod modCrop">
          <ac:chgData name="Ben-Hur Guillen" userId="72df8691-caa8-455d-99be-61f746473026" providerId="ADAL" clId="{27821A1A-0DF4-443A-A964-E10064D11FAA}" dt="2024-03-07T13:03:37.410" v="700" actId="478"/>
          <ac:picMkLst>
            <pc:docMk/>
            <pc:sldMk cId="0" sldId="261"/>
            <ac:picMk id="31" creationId="{5899B060-B35A-73F1-C023-4D69E4120FD0}"/>
          </ac:picMkLst>
        </pc:picChg>
      </pc:sldChg>
      <pc:sldChg chg="addSp delSp modSp mod">
        <pc:chgData name="Ben-Hur Guillen" userId="72df8691-caa8-455d-99be-61f746473026" providerId="ADAL" clId="{27821A1A-0DF4-443A-A964-E10064D11FAA}" dt="2024-03-07T14:05:46.681" v="954"/>
        <pc:sldMkLst>
          <pc:docMk/>
          <pc:sldMk cId="0" sldId="262"/>
        </pc:sldMkLst>
        <pc:spChg chg="mod">
          <ac:chgData name="Ben-Hur Guillen" userId="72df8691-caa8-455d-99be-61f746473026" providerId="ADAL" clId="{27821A1A-0DF4-443A-A964-E10064D11FAA}" dt="2024-03-07T13:07:29.906" v="741" actId="108"/>
          <ac:spMkLst>
            <pc:docMk/>
            <pc:sldMk cId="0" sldId="262"/>
            <ac:spMk id="8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7T12:33:49.246" v="617" actId="2711"/>
          <ac:spMkLst>
            <pc:docMk/>
            <pc:sldMk cId="0" sldId="262"/>
            <ac:spMk id="16" creationId="{00000000-0000-0000-0000-000000000000}"/>
          </ac:spMkLst>
        </pc:spChg>
        <pc:picChg chg="add del mod">
          <ac:chgData name="Ben-Hur Guillen" userId="72df8691-caa8-455d-99be-61f746473026" providerId="ADAL" clId="{27821A1A-0DF4-443A-A964-E10064D11FAA}" dt="2024-03-07T14:00:02.505" v="913" actId="478"/>
          <ac:picMkLst>
            <pc:docMk/>
            <pc:sldMk cId="0" sldId="262"/>
            <ac:picMk id="29" creationId="{4B5AFF20-3416-8E52-6941-667DE1E909C2}"/>
          </ac:picMkLst>
        </pc:picChg>
        <pc:picChg chg="add mod modCrop">
          <ac:chgData name="Ben-Hur Guillen" userId="72df8691-caa8-455d-99be-61f746473026" providerId="ADAL" clId="{27821A1A-0DF4-443A-A964-E10064D11FAA}" dt="2024-03-07T14:05:46.681" v="954"/>
          <ac:picMkLst>
            <pc:docMk/>
            <pc:sldMk cId="0" sldId="262"/>
            <ac:picMk id="31" creationId="{A823530B-7B9E-052F-7868-8CCB89FAAE7D}"/>
          </ac:picMkLst>
        </pc:picChg>
      </pc:sldChg>
      <pc:sldChg chg="addSp delSp modSp mod">
        <pc:chgData name="Ben-Hur Guillen" userId="72df8691-caa8-455d-99be-61f746473026" providerId="ADAL" clId="{27821A1A-0DF4-443A-A964-E10064D11FAA}" dt="2024-03-07T13:19:02.475" v="878"/>
        <pc:sldMkLst>
          <pc:docMk/>
          <pc:sldMk cId="0" sldId="263"/>
        </pc:sldMkLst>
        <pc:spChg chg="del">
          <ac:chgData name="Ben-Hur Guillen" userId="72df8691-caa8-455d-99be-61f746473026" providerId="ADAL" clId="{27821A1A-0DF4-443A-A964-E10064D11FAA}" dt="2024-03-07T13:19:01.947" v="877" actId="478"/>
          <ac:spMkLst>
            <pc:docMk/>
            <pc:sldMk cId="0" sldId="263"/>
            <ac:spMk id="8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7T12:42:45.066" v="676" actId="20577"/>
          <ac:spMkLst>
            <pc:docMk/>
            <pc:sldMk cId="0" sldId="263"/>
            <ac:spMk id="16" creationId="{00000000-0000-0000-0000-000000000000}"/>
          </ac:spMkLst>
        </pc:spChg>
        <pc:picChg chg="add del mod modCrop">
          <ac:chgData name="Ben-Hur Guillen" userId="72df8691-caa8-455d-99be-61f746473026" providerId="ADAL" clId="{27821A1A-0DF4-443A-A964-E10064D11FAA}" dt="2024-03-07T13:19:00.451" v="876" actId="21"/>
          <ac:picMkLst>
            <pc:docMk/>
            <pc:sldMk cId="0" sldId="263"/>
            <ac:picMk id="29" creationId="{AF0BD29B-C5D2-27A6-B7F5-DE8A08F5AE7C}"/>
          </ac:picMkLst>
        </pc:picChg>
        <pc:picChg chg="add mod">
          <ac:chgData name="Ben-Hur Guillen" userId="72df8691-caa8-455d-99be-61f746473026" providerId="ADAL" clId="{27821A1A-0DF4-443A-A964-E10064D11FAA}" dt="2024-03-07T13:19:02.475" v="878"/>
          <ac:picMkLst>
            <pc:docMk/>
            <pc:sldMk cId="0" sldId="263"/>
            <ac:picMk id="30" creationId="{AF0BD29B-C5D2-27A6-B7F5-DE8A08F5AE7C}"/>
          </ac:picMkLst>
        </pc:picChg>
      </pc:sldChg>
      <pc:sldChg chg="addSp delSp modSp mod ord">
        <pc:chgData name="Ben-Hur Guillen" userId="72df8691-caa8-455d-99be-61f746473026" providerId="ADAL" clId="{27821A1A-0DF4-443A-A964-E10064D11FAA}" dt="2024-03-07T14:07:18.969" v="955" actId="790"/>
        <pc:sldMkLst>
          <pc:docMk/>
          <pc:sldMk cId="0" sldId="264"/>
        </pc:sldMkLst>
        <pc:spChg chg="del">
          <ac:chgData name="Ben-Hur Guillen" userId="72df8691-caa8-455d-99be-61f746473026" providerId="ADAL" clId="{27821A1A-0DF4-443A-A964-E10064D11FAA}" dt="2024-03-07T13:38:36.131" v="909" actId="478"/>
          <ac:spMkLst>
            <pc:docMk/>
            <pc:sldMk cId="0" sldId="264"/>
            <ac:spMk id="8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7T14:07:18.969" v="955" actId="790"/>
          <ac:spMkLst>
            <pc:docMk/>
            <pc:sldMk cId="0" sldId="264"/>
            <ac:spMk id="16" creationId="{00000000-0000-0000-0000-000000000000}"/>
          </ac:spMkLst>
        </pc:spChg>
        <pc:spChg chg="add del mod">
          <ac:chgData name="Ben-Hur Guillen" userId="72df8691-caa8-455d-99be-61f746473026" providerId="ADAL" clId="{27821A1A-0DF4-443A-A964-E10064D11FAA}" dt="2024-03-07T12:37:14.366" v="652" actId="478"/>
          <ac:spMkLst>
            <pc:docMk/>
            <pc:sldMk cId="0" sldId="264"/>
            <ac:spMk id="28" creationId="{77ED3844-8B3F-59D1-337A-CAAD200810CC}"/>
          </ac:spMkLst>
        </pc:spChg>
        <pc:picChg chg="add del mod modCrop">
          <ac:chgData name="Ben-Hur Guillen" userId="72df8691-caa8-455d-99be-61f746473026" providerId="ADAL" clId="{27821A1A-0DF4-443A-A964-E10064D11FAA}" dt="2024-03-07T13:38:34.725" v="908" actId="21"/>
          <ac:picMkLst>
            <pc:docMk/>
            <pc:sldMk cId="0" sldId="264"/>
            <ac:picMk id="30" creationId="{6B45A74F-F124-DD1F-53E7-459830992EC9}"/>
          </ac:picMkLst>
        </pc:picChg>
        <pc:picChg chg="add mod">
          <ac:chgData name="Ben-Hur Guillen" userId="72df8691-caa8-455d-99be-61f746473026" providerId="ADAL" clId="{27821A1A-0DF4-443A-A964-E10064D11FAA}" dt="2024-03-07T13:38:46.105" v="911" actId="108"/>
          <ac:picMkLst>
            <pc:docMk/>
            <pc:sldMk cId="0" sldId="264"/>
            <ac:picMk id="31" creationId="{6B45A74F-F124-DD1F-53E7-459830992EC9}"/>
          </ac:picMkLst>
        </pc:picChg>
      </pc:sldChg>
      <pc:sldChg chg="addSp delSp modSp mod ord">
        <pc:chgData name="Ben-Hur Guillen" userId="72df8691-caa8-455d-99be-61f746473026" providerId="ADAL" clId="{27821A1A-0DF4-443A-A964-E10064D11FAA}" dt="2024-03-07T13:20:44.316" v="894" actId="1076"/>
        <pc:sldMkLst>
          <pc:docMk/>
          <pc:sldMk cId="0" sldId="265"/>
        </pc:sldMkLst>
        <pc:spChg chg="add del">
          <ac:chgData name="Ben-Hur Guillen" userId="72df8691-caa8-455d-99be-61f746473026" providerId="ADAL" clId="{27821A1A-0DF4-443A-A964-E10064D11FAA}" dt="2024-03-07T13:19:59.467" v="887" actId="478"/>
          <ac:spMkLst>
            <pc:docMk/>
            <pc:sldMk cId="0" sldId="265"/>
            <ac:spMk id="8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7T12:36:21.350" v="646" actId="2710"/>
          <ac:spMkLst>
            <pc:docMk/>
            <pc:sldMk cId="0" sldId="265"/>
            <ac:spMk id="26" creationId="{00000000-0000-0000-0000-000000000000}"/>
          </ac:spMkLst>
        </pc:spChg>
        <pc:spChg chg="add del mod ord modCrop">
          <ac:chgData name="Ben-Hur Guillen" userId="72df8691-caa8-455d-99be-61f746473026" providerId="ADAL" clId="{27821A1A-0DF4-443A-A964-E10064D11FAA}" dt="2024-03-07T13:19:53.281" v="884" actId="21"/>
          <ac:spMkLst>
            <pc:docMk/>
            <pc:sldMk cId="0" sldId="265"/>
            <ac:spMk id="28" creationId="{AAE536A8-011E-DFC4-A712-FE6CD47E0D2F}"/>
          </ac:spMkLst>
        </pc:spChg>
        <pc:spChg chg="add mod">
          <ac:chgData name="Ben-Hur Guillen" userId="72df8691-caa8-455d-99be-61f746473026" providerId="ADAL" clId="{27821A1A-0DF4-443A-A964-E10064D11FAA}" dt="2024-03-07T13:20:41.910" v="892" actId="164"/>
          <ac:spMkLst>
            <pc:docMk/>
            <pc:sldMk cId="0" sldId="265"/>
            <ac:spMk id="29" creationId="{AAE536A8-011E-DFC4-A712-FE6CD47E0D2F}"/>
          </ac:spMkLst>
        </pc:spChg>
        <pc:spChg chg="add mod">
          <ac:chgData name="Ben-Hur Guillen" userId="72df8691-caa8-455d-99be-61f746473026" providerId="ADAL" clId="{27821A1A-0DF4-443A-A964-E10064D11FAA}" dt="2024-03-07T13:20:41.910" v="892" actId="164"/>
          <ac:spMkLst>
            <pc:docMk/>
            <pc:sldMk cId="0" sldId="265"/>
            <ac:spMk id="30" creationId="{4D9BDEA1-1D5E-6D59-A852-1AEA3FAFE36C}"/>
          </ac:spMkLst>
        </pc:spChg>
        <pc:grpChg chg="add mod">
          <ac:chgData name="Ben-Hur Guillen" userId="72df8691-caa8-455d-99be-61f746473026" providerId="ADAL" clId="{27821A1A-0DF4-443A-A964-E10064D11FAA}" dt="2024-03-07T13:20:44.316" v="894" actId="1076"/>
          <ac:grpSpMkLst>
            <pc:docMk/>
            <pc:sldMk cId="0" sldId="265"/>
            <ac:grpSpMk id="31" creationId="{ED81094D-584C-7DAC-6414-AC52B8DDB866}"/>
          </ac:grpSpMkLst>
        </pc:grpChg>
      </pc:sldChg>
      <pc:sldChg chg="addSp delSp modSp mod ord">
        <pc:chgData name="Ben-Hur Guillen" userId="72df8691-caa8-455d-99be-61f746473026" providerId="ADAL" clId="{27821A1A-0DF4-443A-A964-E10064D11FAA}" dt="2024-03-07T13:09:11.430" v="758"/>
        <pc:sldMkLst>
          <pc:docMk/>
          <pc:sldMk cId="0" sldId="266"/>
        </pc:sldMkLst>
        <pc:spChg chg="del">
          <ac:chgData name="Ben-Hur Guillen" userId="72df8691-caa8-455d-99be-61f746473026" providerId="ADAL" clId="{27821A1A-0DF4-443A-A964-E10064D11FAA}" dt="2024-03-07T13:09:10.080" v="757" actId="478"/>
          <ac:spMkLst>
            <pc:docMk/>
            <pc:sldMk cId="0" sldId="266"/>
            <ac:spMk id="8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7T12:33:30.334" v="615" actId="2711"/>
          <ac:spMkLst>
            <pc:docMk/>
            <pc:sldMk cId="0" sldId="266"/>
            <ac:spMk id="26" creationId="{00000000-0000-0000-0000-000000000000}"/>
          </ac:spMkLst>
        </pc:spChg>
        <pc:picChg chg="add del mod modCrop">
          <ac:chgData name="Ben-Hur Guillen" userId="72df8691-caa8-455d-99be-61f746473026" providerId="ADAL" clId="{27821A1A-0DF4-443A-A964-E10064D11FAA}" dt="2024-03-07T13:09:08.719" v="756" actId="21"/>
          <ac:picMkLst>
            <pc:docMk/>
            <pc:sldMk cId="0" sldId="266"/>
            <ac:picMk id="29" creationId="{B6BA5F13-6924-97E9-19C3-3EC5F0ECED6F}"/>
          </ac:picMkLst>
        </pc:picChg>
        <pc:picChg chg="add mod">
          <ac:chgData name="Ben-Hur Guillen" userId="72df8691-caa8-455d-99be-61f746473026" providerId="ADAL" clId="{27821A1A-0DF4-443A-A964-E10064D11FAA}" dt="2024-03-07T13:09:11.430" v="758"/>
          <ac:picMkLst>
            <pc:docMk/>
            <pc:sldMk cId="0" sldId="266"/>
            <ac:picMk id="30" creationId="{B6BA5F13-6924-97E9-19C3-3EC5F0ECED6F}"/>
          </ac:picMkLst>
        </pc:picChg>
      </pc:sldChg>
      <pc:sldChg chg="addSp delSp modSp mod ord">
        <pc:chgData name="Ben-Hur Guillen" userId="72df8691-caa8-455d-99be-61f746473026" providerId="ADAL" clId="{27821A1A-0DF4-443A-A964-E10064D11FAA}" dt="2024-03-07T13:18:56.765" v="875"/>
        <pc:sldMkLst>
          <pc:docMk/>
          <pc:sldMk cId="0" sldId="267"/>
        </pc:sldMkLst>
        <pc:spChg chg="del">
          <ac:chgData name="Ben-Hur Guillen" userId="72df8691-caa8-455d-99be-61f746473026" providerId="ADAL" clId="{27821A1A-0DF4-443A-A964-E10064D11FAA}" dt="2024-03-07T13:18:55.996" v="874" actId="478"/>
          <ac:spMkLst>
            <pc:docMk/>
            <pc:sldMk cId="0" sldId="267"/>
            <ac:spMk id="8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7T12:38:32.090" v="658" actId="12"/>
          <ac:spMkLst>
            <pc:docMk/>
            <pc:sldMk cId="0" sldId="267"/>
            <ac:spMk id="26" creationId="{00000000-0000-0000-0000-000000000000}"/>
          </ac:spMkLst>
        </pc:spChg>
        <pc:picChg chg="add del mod">
          <ac:chgData name="Ben-Hur Guillen" userId="72df8691-caa8-455d-99be-61f746473026" providerId="ADAL" clId="{27821A1A-0DF4-443A-A964-E10064D11FAA}" dt="2024-03-07T13:13:50.619" v="819" actId="478"/>
          <ac:picMkLst>
            <pc:docMk/>
            <pc:sldMk cId="0" sldId="267"/>
            <ac:picMk id="29" creationId="{3FD8349E-0E56-5AC6-E5F4-5D77F5A52235}"/>
          </ac:picMkLst>
        </pc:picChg>
        <pc:picChg chg="add del mod modCrop">
          <ac:chgData name="Ben-Hur Guillen" userId="72df8691-caa8-455d-99be-61f746473026" providerId="ADAL" clId="{27821A1A-0DF4-443A-A964-E10064D11FAA}" dt="2024-03-07T13:18:54.520" v="873" actId="21"/>
          <ac:picMkLst>
            <pc:docMk/>
            <pc:sldMk cId="0" sldId="267"/>
            <ac:picMk id="31" creationId="{EA25A55D-5F89-AAFB-76C2-57DCD0D466F1}"/>
          </ac:picMkLst>
        </pc:picChg>
        <pc:picChg chg="add mod">
          <ac:chgData name="Ben-Hur Guillen" userId="72df8691-caa8-455d-99be-61f746473026" providerId="ADAL" clId="{27821A1A-0DF4-443A-A964-E10064D11FAA}" dt="2024-03-07T13:18:56.765" v="875"/>
          <ac:picMkLst>
            <pc:docMk/>
            <pc:sldMk cId="0" sldId="267"/>
            <ac:picMk id="32" creationId="{EA25A55D-5F89-AAFB-76C2-57DCD0D466F1}"/>
          </ac:picMkLst>
        </pc:picChg>
      </pc:sldChg>
      <pc:sldChg chg="addSp delSp modSp mod">
        <pc:chgData name="Ben-Hur Guillen" userId="72df8691-caa8-455d-99be-61f746473026" providerId="ADAL" clId="{27821A1A-0DF4-443A-A964-E10064D11FAA}" dt="2024-03-06T20:19:50.258" v="257" actId="12789"/>
        <pc:sldMkLst>
          <pc:docMk/>
          <pc:sldMk cId="0" sldId="268"/>
        </pc:sldMkLst>
        <pc:spChg chg="del mod topLvl">
          <ac:chgData name="Ben-Hur Guillen" userId="72df8691-caa8-455d-99be-61f746473026" providerId="ADAL" clId="{27821A1A-0DF4-443A-A964-E10064D11FAA}" dt="2024-03-06T18:10:01.836" v="42" actId="21"/>
          <ac:spMkLst>
            <pc:docMk/>
            <pc:sldMk cId="0" sldId="268"/>
            <ac:spMk id="22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0:06.517" v="43" actId="478"/>
          <ac:spMkLst>
            <pc:docMk/>
            <pc:sldMk cId="0" sldId="268"/>
            <ac:spMk id="23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0:01.836" v="42" actId="21"/>
          <ac:spMkLst>
            <pc:docMk/>
            <pc:sldMk cId="0" sldId="268"/>
            <ac:spMk id="25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0:06.517" v="43" actId="478"/>
          <ac:spMkLst>
            <pc:docMk/>
            <pc:sldMk cId="0" sldId="268"/>
            <ac:spMk id="26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0:12.699" v="45" actId="21"/>
          <ac:spMkLst>
            <pc:docMk/>
            <pc:sldMk cId="0" sldId="268"/>
            <ac:spMk id="28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0:16.493" v="46" actId="478"/>
          <ac:spMkLst>
            <pc:docMk/>
            <pc:sldMk cId="0" sldId="268"/>
            <ac:spMk id="29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0:12.699" v="45" actId="21"/>
          <ac:spMkLst>
            <pc:docMk/>
            <pc:sldMk cId="0" sldId="268"/>
            <ac:spMk id="31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0:16.493" v="46" actId="478"/>
          <ac:spMkLst>
            <pc:docMk/>
            <pc:sldMk cId="0" sldId="268"/>
            <ac:spMk id="32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0:01.836" v="42" actId="21"/>
          <ac:spMkLst>
            <pc:docMk/>
            <pc:sldMk cId="0" sldId="268"/>
            <ac:spMk id="34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0:06.517" v="43" actId="478"/>
          <ac:spMkLst>
            <pc:docMk/>
            <pc:sldMk cId="0" sldId="268"/>
            <ac:spMk id="35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0:12.699" v="45" actId="21"/>
          <ac:spMkLst>
            <pc:docMk/>
            <pc:sldMk cId="0" sldId="268"/>
            <ac:spMk id="37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0:16.493" v="46" actId="478"/>
          <ac:spMkLst>
            <pc:docMk/>
            <pc:sldMk cId="0" sldId="268"/>
            <ac:spMk id="38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0:12.699" v="45" actId="21"/>
          <ac:spMkLst>
            <pc:docMk/>
            <pc:sldMk cId="0" sldId="268"/>
            <ac:spMk id="40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0:16.493" v="46" actId="478"/>
          <ac:spMkLst>
            <pc:docMk/>
            <pc:sldMk cId="0" sldId="268"/>
            <ac:spMk id="41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0:01.836" v="42" actId="21"/>
          <ac:spMkLst>
            <pc:docMk/>
            <pc:sldMk cId="0" sldId="268"/>
            <ac:spMk id="43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0:06.517" v="43" actId="478"/>
          <ac:spMkLst>
            <pc:docMk/>
            <pc:sldMk cId="0" sldId="268"/>
            <ac:spMk id="44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0:01.836" v="42" actId="21"/>
          <ac:spMkLst>
            <pc:docMk/>
            <pc:sldMk cId="0" sldId="268"/>
            <ac:spMk id="46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0:06.517" v="43" actId="478"/>
          <ac:spMkLst>
            <pc:docMk/>
            <pc:sldMk cId="0" sldId="268"/>
            <ac:spMk id="47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6T18:10:35.310" v="48" actId="11530"/>
          <ac:spMkLst>
            <pc:docMk/>
            <pc:sldMk cId="0" sldId="268"/>
            <ac:spMk id="60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6T19:51:58.661" v="194" actId="12789"/>
          <ac:spMkLst>
            <pc:docMk/>
            <pc:sldMk cId="0" sldId="268"/>
            <ac:spMk id="61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6T20:19:43.208" v="255" actId="12789"/>
          <ac:spMkLst>
            <pc:docMk/>
            <pc:sldMk cId="0" sldId="268"/>
            <ac:spMk id="62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6T20:19:33.975" v="253" actId="12789"/>
          <ac:spMkLst>
            <pc:docMk/>
            <pc:sldMk cId="0" sldId="268"/>
            <ac:spMk id="63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6T20:19:26.765" v="251" actId="12789"/>
          <ac:spMkLst>
            <pc:docMk/>
            <pc:sldMk cId="0" sldId="268"/>
            <ac:spMk id="64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6T20:19:50.258" v="257" actId="12789"/>
          <ac:spMkLst>
            <pc:docMk/>
            <pc:sldMk cId="0" sldId="268"/>
            <ac:spMk id="65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6T20:19:11.377" v="247" actId="12789"/>
          <ac:spMkLst>
            <pc:docMk/>
            <pc:sldMk cId="0" sldId="268"/>
            <ac:spMk id="66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6T20:19:06.125" v="245" actId="12789"/>
          <ac:spMkLst>
            <pc:docMk/>
            <pc:sldMk cId="0" sldId="268"/>
            <ac:spMk id="67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6T20:19:17.209" v="249" actId="12789"/>
          <ac:spMkLst>
            <pc:docMk/>
            <pc:sldMk cId="0" sldId="268"/>
            <ac:spMk id="68" creationId="{00000000-0000-0000-0000-000000000000}"/>
          </ac:spMkLst>
        </pc:spChg>
        <pc:grpChg chg="del">
          <ac:chgData name="Ben-Hur Guillen" userId="72df8691-caa8-455d-99be-61f746473026" providerId="ADAL" clId="{27821A1A-0DF4-443A-A964-E10064D11FAA}" dt="2024-03-06T18:09:48.820" v="41" actId="165"/>
          <ac:grpSpMkLst>
            <pc:docMk/>
            <pc:sldMk cId="0" sldId="268"/>
            <ac:grpSpMk id="21" creationId="{00000000-0000-0000-0000-000000000000}"/>
          </ac:grpSpMkLst>
        </pc:grpChg>
        <pc:grpChg chg="del">
          <ac:chgData name="Ben-Hur Guillen" userId="72df8691-caa8-455d-99be-61f746473026" providerId="ADAL" clId="{27821A1A-0DF4-443A-A964-E10064D11FAA}" dt="2024-03-06T18:09:48.820" v="41" actId="165"/>
          <ac:grpSpMkLst>
            <pc:docMk/>
            <pc:sldMk cId="0" sldId="268"/>
            <ac:grpSpMk id="24" creationId="{00000000-0000-0000-0000-000000000000}"/>
          </ac:grpSpMkLst>
        </pc:grpChg>
        <pc:grpChg chg="del">
          <ac:chgData name="Ben-Hur Guillen" userId="72df8691-caa8-455d-99be-61f746473026" providerId="ADAL" clId="{27821A1A-0DF4-443A-A964-E10064D11FAA}" dt="2024-03-06T18:09:48.820" v="41" actId="165"/>
          <ac:grpSpMkLst>
            <pc:docMk/>
            <pc:sldMk cId="0" sldId="268"/>
            <ac:grpSpMk id="27" creationId="{00000000-0000-0000-0000-000000000000}"/>
          </ac:grpSpMkLst>
        </pc:grpChg>
        <pc:grpChg chg="del">
          <ac:chgData name="Ben-Hur Guillen" userId="72df8691-caa8-455d-99be-61f746473026" providerId="ADAL" clId="{27821A1A-0DF4-443A-A964-E10064D11FAA}" dt="2024-03-06T18:09:48.820" v="41" actId="165"/>
          <ac:grpSpMkLst>
            <pc:docMk/>
            <pc:sldMk cId="0" sldId="268"/>
            <ac:grpSpMk id="30" creationId="{00000000-0000-0000-0000-000000000000}"/>
          </ac:grpSpMkLst>
        </pc:grpChg>
        <pc:grpChg chg="del">
          <ac:chgData name="Ben-Hur Guillen" userId="72df8691-caa8-455d-99be-61f746473026" providerId="ADAL" clId="{27821A1A-0DF4-443A-A964-E10064D11FAA}" dt="2024-03-06T18:09:48.820" v="41" actId="165"/>
          <ac:grpSpMkLst>
            <pc:docMk/>
            <pc:sldMk cId="0" sldId="268"/>
            <ac:grpSpMk id="33" creationId="{00000000-0000-0000-0000-000000000000}"/>
          </ac:grpSpMkLst>
        </pc:grpChg>
        <pc:grpChg chg="del">
          <ac:chgData name="Ben-Hur Guillen" userId="72df8691-caa8-455d-99be-61f746473026" providerId="ADAL" clId="{27821A1A-0DF4-443A-A964-E10064D11FAA}" dt="2024-03-06T18:09:48.820" v="41" actId="165"/>
          <ac:grpSpMkLst>
            <pc:docMk/>
            <pc:sldMk cId="0" sldId="268"/>
            <ac:grpSpMk id="36" creationId="{00000000-0000-0000-0000-000000000000}"/>
          </ac:grpSpMkLst>
        </pc:grpChg>
        <pc:grpChg chg="del">
          <ac:chgData name="Ben-Hur Guillen" userId="72df8691-caa8-455d-99be-61f746473026" providerId="ADAL" clId="{27821A1A-0DF4-443A-A964-E10064D11FAA}" dt="2024-03-06T18:09:48.820" v="41" actId="165"/>
          <ac:grpSpMkLst>
            <pc:docMk/>
            <pc:sldMk cId="0" sldId="268"/>
            <ac:grpSpMk id="39" creationId="{00000000-0000-0000-0000-000000000000}"/>
          </ac:grpSpMkLst>
        </pc:grpChg>
        <pc:grpChg chg="del">
          <ac:chgData name="Ben-Hur Guillen" userId="72df8691-caa8-455d-99be-61f746473026" providerId="ADAL" clId="{27821A1A-0DF4-443A-A964-E10064D11FAA}" dt="2024-03-06T18:09:48.820" v="41" actId="165"/>
          <ac:grpSpMkLst>
            <pc:docMk/>
            <pc:sldMk cId="0" sldId="268"/>
            <ac:grpSpMk id="42" creationId="{00000000-0000-0000-0000-000000000000}"/>
          </ac:grpSpMkLst>
        </pc:grpChg>
        <pc:grpChg chg="del">
          <ac:chgData name="Ben-Hur Guillen" userId="72df8691-caa8-455d-99be-61f746473026" providerId="ADAL" clId="{27821A1A-0DF4-443A-A964-E10064D11FAA}" dt="2024-03-06T18:09:48.820" v="41" actId="165"/>
          <ac:grpSpMkLst>
            <pc:docMk/>
            <pc:sldMk cId="0" sldId="268"/>
            <ac:grpSpMk id="45" creationId="{00000000-0000-0000-0000-000000000000}"/>
          </ac:grpSpMkLst>
        </pc:grpChg>
        <pc:picChg chg="add mod">
          <ac:chgData name="Ben-Hur Guillen" userId="72df8691-caa8-455d-99be-61f746473026" providerId="ADAL" clId="{27821A1A-0DF4-443A-A964-E10064D11FAA}" dt="2024-03-06T19:49:01.158" v="185" actId="1076"/>
          <ac:picMkLst>
            <pc:docMk/>
            <pc:sldMk cId="0" sldId="268"/>
            <ac:picMk id="22" creationId="{96C4A9C1-B02A-4F1B-F535-95373CC56B29}"/>
          </ac:picMkLst>
        </pc:picChg>
        <pc:picChg chg="add mod">
          <ac:chgData name="Ben-Hur Guillen" userId="72df8691-caa8-455d-99be-61f746473026" providerId="ADAL" clId="{27821A1A-0DF4-443A-A964-E10064D11FAA}" dt="2024-03-06T20:18:15.646" v="239" actId="1076"/>
          <ac:picMkLst>
            <pc:docMk/>
            <pc:sldMk cId="0" sldId="268"/>
            <ac:picMk id="24" creationId="{3EB3C721-6FCA-7FC1-30DB-4EDCD5AD7531}"/>
          </ac:picMkLst>
        </pc:picChg>
        <pc:picChg chg="add mod">
          <ac:chgData name="Ben-Hur Guillen" userId="72df8691-caa8-455d-99be-61f746473026" providerId="ADAL" clId="{27821A1A-0DF4-443A-A964-E10064D11FAA}" dt="2024-03-06T20:19:06.125" v="245" actId="12789"/>
          <ac:picMkLst>
            <pc:docMk/>
            <pc:sldMk cId="0" sldId="268"/>
            <ac:picMk id="26" creationId="{89C9AD17-0EC6-76E0-C4AD-A9181C3D97B4}"/>
          </ac:picMkLst>
        </pc:picChg>
        <pc:picChg chg="add mod">
          <ac:chgData name="Ben-Hur Guillen" userId="72df8691-caa8-455d-99be-61f746473026" providerId="ADAL" clId="{27821A1A-0DF4-443A-A964-E10064D11FAA}" dt="2024-03-06T20:19:33.975" v="253" actId="12789"/>
          <ac:picMkLst>
            <pc:docMk/>
            <pc:sldMk cId="0" sldId="268"/>
            <ac:picMk id="28" creationId="{0CEE5EA3-E6E0-148E-539D-4A3158E488B7}"/>
          </ac:picMkLst>
        </pc:picChg>
        <pc:picChg chg="add mod">
          <ac:chgData name="Ben-Hur Guillen" userId="72df8691-caa8-455d-99be-61f746473026" providerId="ADAL" clId="{27821A1A-0DF4-443A-A964-E10064D11FAA}" dt="2024-03-06T20:19:43.208" v="255" actId="12789"/>
          <ac:picMkLst>
            <pc:docMk/>
            <pc:sldMk cId="0" sldId="268"/>
            <ac:picMk id="30" creationId="{D2CE910F-3B9F-0C83-241D-9D2AC2C4DE4D}"/>
          </ac:picMkLst>
        </pc:picChg>
        <pc:picChg chg="add mod">
          <ac:chgData name="Ben-Hur Guillen" userId="72df8691-caa8-455d-99be-61f746473026" providerId="ADAL" clId="{27821A1A-0DF4-443A-A964-E10064D11FAA}" dt="2024-03-06T20:19:50.258" v="257" actId="12789"/>
          <ac:picMkLst>
            <pc:docMk/>
            <pc:sldMk cId="0" sldId="268"/>
            <ac:picMk id="32" creationId="{3716183B-573A-F168-32FF-BA5E5D953765}"/>
          </ac:picMkLst>
        </pc:picChg>
        <pc:picChg chg="add mod">
          <ac:chgData name="Ben-Hur Guillen" userId="72df8691-caa8-455d-99be-61f746473026" providerId="ADAL" clId="{27821A1A-0DF4-443A-A964-E10064D11FAA}" dt="2024-03-06T20:19:26.765" v="251" actId="12789"/>
          <ac:picMkLst>
            <pc:docMk/>
            <pc:sldMk cId="0" sldId="268"/>
            <ac:picMk id="34" creationId="{3F49B170-5CDC-100A-08CE-10ADA3C7FECF}"/>
          </ac:picMkLst>
        </pc:picChg>
        <pc:picChg chg="add mod">
          <ac:chgData name="Ben-Hur Guillen" userId="72df8691-caa8-455d-99be-61f746473026" providerId="ADAL" clId="{27821A1A-0DF4-443A-A964-E10064D11FAA}" dt="2024-03-06T20:19:17.209" v="249" actId="12789"/>
          <ac:picMkLst>
            <pc:docMk/>
            <pc:sldMk cId="0" sldId="268"/>
            <ac:picMk id="36" creationId="{FA1A6B97-DFBE-79BF-EFE4-A0DB90119065}"/>
          </ac:picMkLst>
        </pc:picChg>
        <pc:picChg chg="add mod">
          <ac:chgData name="Ben-Hur Guillen" userId="72df8691-caa8-455d-99be-61f746473026" providerId="ADAL" clId="{27821A1A-0DF4-443A-A964-E10064D11FAA}" dt="2024-03-06T20:19:11.377" v="247" actId="12789"/>
          <ac:picMkLst>
            <pc:docMk/>
            <pc:sldMk cId="0" sldId="268"/>
            <ac:picMk id="38" creationId="{8B77DE7F-B3B6-CF54-D296-4257E97F52E9}"/>
          </ac:picMkLst>
        </pc:picChg>
      </pc:sldChg>
      <pc:sldChg chg="addSp delSp modSp mod">
        <pc:chgData name="Ben-Hur Guillen" userId="72df8691-caa8-455d-99be-61f746473026" providerId="ADAL" clId="{27821A1A-0DF4-443A-A964-E10064D11FAA}" dt="2024-03-07T14:20:58.767" v="1194" actId="1076"/>
        <pc:sldMkLst>
          <pc:docMk/>
          <pc:sldMk cId="0" sldId="270"/>
        </pc:sldMkLst>
        <pc:spChg chg="mod">
          <ac:chgData name="Ben-Hur Guillen" userId="72df8691-caa8-455d-99be-61f746473026" providerId="ADAL" clId="{27821A1A-0DF4-443A-A964-E10064D11FAA}" dt="2024-03-06T18:11:29.329" v="49" actId="207"/>
          <ac:spMkLst>
            <pc:docMk/>
            <pc:sldMk cId="0" sldId="270"/>
            <ac:spMk id="2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7T14:20:58.767" v="1194" actId="1076"/>
          <ac:spMkLst>
            <pc:docMk/>
            <pc:sldMk cId="0" sldId="270"/>
            <ac:spMk id="22" creationId="{FB730D87-9927-4427-5B40-B93D2CF45702}"/>
          </ac:spMkLst>
        </pc:spChg>
        <pc:picChg chg="add mod ord modCrop">
          <ac:chgData name="Ben-Hur Guillen" userId="72df8691-caa8-455d-99be-61f746473026" providerId="ADAL" clId="{27821A1A-0DF4-443A-A964-E10064D11FAA}" dt="2024-03-07T14:19:01.633" v="1181"/>
          <ac:picMkLst>
            <pc:docMk/>
            <pc:sldMk cId="0" sldId="270"/>
            <ac:picMk id="19" creationId="{7D3E35B0-1461-3357-D178-3F06469252D6}"/>
          </ac:picMkLst>
        </pc:picChg>
        <pc:picChg chg="add del mod">
          <ac:chgData name="Ben-Hur Guillen" userId="72df8691-caa8-455d-99be-61f746473026" providerId="ADAL" clId="{27821A1A-0DF4-443A-A964-E10064D11FAA}" dt="2024-03-07T14:20:32.389" v="1191" actId="478"/>
          <ac:picMkLst>
            <pc:docMk/>
            <pc:sldMk cId="0" sldId="270"/>
            <ac:picMk id="21" creationId="{BB1B8D5D-F924-11CD-8CEE-5F0345E8BF07}"/>
          </ac:picMkLst>
        </pc:picChg>
      </pc:sldChg>
      <pc:sldChg chg="modSp mod">
        <pc:chgData name="Ben-Hur Guillen" userId="72df8691-caa8-455d-99be-61f746473026" providerId="ADAL" clId="{27821A1A-0DF4-443A-A964-E10064D11FAA}" dt="2024-03-06T18:12:13.813" v="54" actId="20577"/>
        <pc:sldMkLst>
          <pc:docMk/>
          <pc:sldMk cId="0" sldId="271"/>
        </pc:sldMkLst>
        <pc:spChg chg="mod">
          <ac:chgData name="Ben-Hur Guillen" userId="72df8691-caa8-455d-99be-61f746473026" providerId="ADAL" clId="{27821A1A-0DF4-443A-A964-E10064D11FAA}" dt="2024-03-06T18:12:13.813" v="54" actId="20577"/>
          <ac:spMkLst>
            <pc:docMk/>
            <pc:sldMk cId="0" sldId="271"/>
            <ac:spMk id="7" creationId="{00000000-0000-0000-0000-000000000000}"/>
          </ac:spMkLst>
        </pc:spChg>
      </pc:sldChg>
      <pc:sldChg chg="addSp delSp modSp mod">
        <pc:chgData name="Ben-Hur Guillen" userId="72df8691-caa8-455d-99be-61f746473026" providerId="ADAL" clId="{27821A1A-0DF4-443A-A964-E10064D11FAA}" dt="2024-03-07T11:47:34.958" v="372" actId="12789"/>
        <pc:sldMkLst>
          <pc:docMk/>
          <pc:sldMk cId="0" sldId="272"/>
        </pc:sldMkLst>
        <pc:spChg chg="mod">
          <ac:chgData name="Ben-Hur Guillen" userId="72df8691-caa8-455d-99be-61f746473026" providerId="ADAL" clId="{27821A1A-0DF4-443A-A964-E10064D11FAA}" dt="2024-03-06T18:13:37.861" v="62" actId="1076"/>
          <ac:spMkLst>
            <pc:docMk/>
            <pc:sldMk cId="0" sldId="272"/>
            <ac:spMk id="10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3:22.836" v="56" actId="21"/>
          <ac:spMkLst>
            <pc:docMk/>
            <pc:sldMk cId="0" sldId="272"/>
            <ac:spMk id="24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3:26.739" v="57" actId="478"/>
          <ac:spMkLst>
            <pc:docMk/>
            <pc:sldMk cId="0" sldId="272"/>
            <ac:spMk id="25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3:22.836" v="56" actId="21"/>
          <ac:spMkLst>
            <pc:docMk/>
            <pc:sldMk cId="0" sldId="272"/>
            <ac:spMk id="27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3:30.315" v="58" actId="478"/>
          <ac:spMkLst>
            <pc:docMk/>
            <pc:sldMk cId="0" sldId="272"/>
            <ac:spMk id="28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3:22.836" v="56" actId="21"/>
          <ac:spMkLst>
            <pc:docMk/>
            <pc:sldMk cId="0" sldId="272"/>
            <ac:spMk id="30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3:32.603" v="59" actId="478"/>
          <ac:spMkLst>
            <pc:docMk/>
            <pc:sldMk cId="0" sldId="272"/>
            <ac:spMk id="31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3:22.836" v="56" actId="21"/>
          <ac:spMkLst>
            <pc:docMk/>
            <pc:sldMk cId="0" sldId="272"/>
            <ac:spMk id="33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3:26.739" v="57" actId="478"/>
          <ac:spMkLst>
            <pc:docMk/>
            <pc:sldMk cId="0" sldId="272"/>
            <ac:spMk id="34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3:22.836" v="56" actId="21"/>
          <ac:spMkLst>
            <pc:docMk/>
            <pc:sldMk cId="0" sldId="272"/>
            <ac:spMk id="36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3:30.315" v="58" actId="478"/>
          <ac:spMkLst>
            <pc:docMk/>
            <pc:sldMk cId="0" sldId="272"/>
            <ac:spMk id="37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3:22.836" v="56" actId="21"/>
          <ac:spMkLst>
            <pc:docMk/>
            <pc:sldMk cId="0" sldId="272"/>
            <ac:spMk id="39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3:32.603" v="59" actId="478"/>
          <ac:spMkLst>
            <pc:docMk/>
            <pc:sldMk cId="0" sldId="272"/>
            <ac:spMk id="40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3:22.836" v="56" actId="21"/>
          <ac:spMkLst>
            <pc:docMk/>
            <pc:sldMk cId="0" sldId="272"/>
            <ac:spMk id="42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3:26.739" v="57" actId="478"/>
          <ac:spMkLst>
            <pc:docMk/>
            <pc:sldMk cId="0" sldId="272"/>
            <ac:spMk id="43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3:22.836" v="56" actId="21"/>
          <ac:spMkLst>
            <pc:docMk/>
            <pc:sldMk cId="0" sldId="272"/>
            <ac:spMk id="45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3:30.315" v="58" actId="478"/>
          <ac:spMkLst>
            <pc:docMk/>
            <pc:sldMk cId="0" sldId="272"/>
            <ac:spMk id="46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3:22.836" v="56" actId="21"/>
          <ac:spMkLst>
            <pc:docMk/>
            <pc:sldMk cId="0" sldId="272"/>
            <ac:spMk id="48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3:32.603" v="59" actId="478"/>
          <ac:spMkLst>
            <pc:docMk/>
            <pc:sldMk cId="0" sldId="272"/>
            <ac:spMk id="49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3:22.836" v="56" actId="21"/>
          <ac:spMkLst>
            <pc:docMk/>
            <pc:sldMk cId="0" sldId="272"/>
            <ac:spMk id="51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3:35.475" v="60" actId="478"/>
          <ac:spMkLst>
            <pc:docMk/>
            <pc:sldMk cId="0" sldId="272"/>
            <ac:spMk id="52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3:22.836" v="56" actId="21"/>
          <ac:spMkLst>
            <pc:docMk/>
            <pc:sldMk cId="0" sldId="272"/>
            <ac:spMk id="54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3:40.627" v="63" actId="478"/>
          <ac:spMkLst>
            <pc:docMk/>
            <pc:sldMk cId="0" sldId="272"/>
            <ac:spMk id="55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3:22.836" v="56" actId="21"/>
          <ac:spMkLst>
            <pc:docMk/>
            <pc:sldMk cId="0" sldId="272"/>
            <ac:spMk id="57" creationId="{00000000-0000-0000-0000-000000000000}"/>
          </ac:spMkLst>
        </pc:spChg>
        <pc:spChg chg="del mod topLvl">
          <ac:chgData name="Ben-Hur Guillen" userId="72df8691-caa8-455d-99be-61f746473026" providerId="ADAL" clId="{27821A1A-0DF4-443A-A964-E10064D11FAA}" dt="2024-03-06T18:13:32.603" v="59" actId="478"/>
          <ac:spMkLst>
            <pc:docMk/>
            <pc:sldMk cId="0" sldId="272"/>
            <ac:spMk id="58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6T18:14:23.515" v="66" actId="207"/>
          <ac:spMkLst>
            <pc:docMk/>
            <pc:sldMk cId="0" sldId="272"/>
            <ac:spMk id="71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6T20:38:15.908" v="303" actId="12789"/>
          <ac:spMkLst>
            <pc:docMk/>
            <pc:sldMk cId="0" sldId="272"/>
            <ac:spMk id="72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6T20:46:50.960" v="338" actId="12789"/>
          <ac:spMkLst>
            <pc:docMk/>
            <pc:sldMk cId="0" sldId="272"/>
            <ac:spMk id="73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6T20:26:05.499" v="282" actId="12789"/>
          <ac:spMkLst>
            <pc:docMk/>
            <pc:sldMk cId="0" sldId="272"/>
            <ac:spMk id="74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7T11:41:04.254" v="353" actId="12789"/>
          <ac:spMkLst>
            <pc:docMk/>
            <pc:sldMk cId="0" sldId="272"/>
            <ac:spMk id="75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6T20:41:37.304" v="321" actId="12789"/>
          <ac:spMkLst>
            <pc:docMk/>
            <pc:sldMk cId="0" sldId="272"/>
            <ac:spMk id="76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6T20:26:54.636" v="291" actId="12789"/>
          <ac:spMkLst>
            <pc:docMk/>
            <pc:sldMk cId="0" sldId="272"/>
            <ac:spMk id="77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6T20:39:42.740" v="312" actId="12789"/>
          <ac:spMkLst>
            <pc:docMk/>
            <pc:sldMk cId="0" sldId="272"/>
            <ac:spMk id="78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6T20:48:37.615" v="346" actId="12789"/>
          <ac:spMkLst>
            <pc:docMk/>
            <pc:sldMk cId="0" sldId="272"/>
            <ac:spMk id="79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7T11:47:23.790" v="370" actId="12789"/>
          <ac:spMkLst>
            <pc:docMk/>
            <pc:sldMk cId="0" sldId="272"/>
            <ac:spMk id="80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7T11:47:34.958" v="372" actId="12789"/>
          <ac:spMkLst>
            <pc:docMk/>
            <pc:sldMk cId="0" sldId="272"/>
            <ac:spMk id="81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6T20:44:57.560" v="331" actId="12789"/>
          <ac:spMkLst>
            <pc:docMk/>
            <pc:sldMk cId="0" sldId="272"/>
            <ac:spMk id="82" creationId="{00000000-0000-0000-0000-000000000000}"/>
          </ac:spMkLst>
        </pc:spChg>
        <pc:grpChg chg="del">
          <ac:chgData name="Ben-Hur Guillen" userId="72df8691-caa8-455d-99be-61f746473026" providerId="ADAL" clId="{27821A1A-0DF4-443A-A964-E10064D11FAA}" dt="2024-03-06T18:12:49.039" v="55" actId="165"/>
          <ac:grpSpMkLst>
            <pc:docMk/>
            <pc:sldMk cId="0" sldId="272"/>
            <ac:grpSpMk id="23" creationId="{00000000-0000-0000-0000-000000000000}"/>
          </ac:grpSpMkLst>
        </pc:grpChg>
        <pc:grpChg chg="del">
          <ac:chgData name="Ben-Hur Guillen" userId="72df8691-caa8-455d-99be-61f746473026" providerId="ADAL" clId="{27821A1A-0DF4-443A-A964-E10064D11FAA}" dt="2024-03-06T18:12:49.039" v="55" actId="165"/>
          <ac:grpSpMkLst>
            <pc:docMk/>
            <pc:sldMk cId="0" sldId="272"/>
            <ac:grpSpMk id="26" creationId="{00000000-0000-0000-0000-000000000000}"/>
          </ac:grpSpMkLst>
        </pc:grpChg>
        <pc:grpChg chg="del">
          <ac:chgData name="Ben-Hur Guillen" userId="72df8691-caa8-455d-99be-61f746473026" providerId="ADAL" clId="{27821A1A-0DF4-443A-A964-E10064D11FAA}" dt="2024-03-06T18:12:49.039" v="55" actId="165"/>
          <ac:grpSpMkLst>
            <pc:docMk/>
            <pc:sldMk cId="0" sldId="272"/>
            <ac:grpSpMk id="29" creationId="{00000000-0000-0000-0000-000000000000}"/>
          </ac:grpSpMkLst>
        </pc:grpChg>
        <pc:grpChg chg="del">
          <ac:chgData name="Ben-Hur Guillen" userId="72df8691-caa8-455d-99be-61f746473026" providerId="ADAL" clId="{27821A1A-0DF4-443A-A964-E10064D11FAA}" dt="2024-03-06T18:12:49.039" v="55" actId="165"/>
          <ac:grpSpMkLst>
            <pc:docMk/>
            <pc:sldMk cId="0" sldId="272"/>
            <ac:grpSpMk id="32" creationId="{00000000-0000-0000-0000-000000000000}"/>
          </ac:grpSpMkLst>
        </pc:grpChg>
        <pc:grpChg chg="del">
          <ac:chgData name="Ben-Hur Guillen" userId="72df8691-caa8-455d-99be-61f746473026" providerId="ADAL" clId="{27821A1A-0DF4-443A-A964-E10064D11FAA}" dt="2024-03-06T18:12:49.039" v="55" actId="165"/>
          <ac:grpSpMkLst>
            <pc:docMk/>
            <pc:sldMk cId="0" sldId="272"/>
            <ac:grpSpMk id="35" creationId="{00000000-0000-0000-0000-000000000000}"/>
          </ac:grpSpMkLst>
        </pc:grpChg>
        <pc:grpChg chg="del">
          <ac:chgData name="Ben-Hur Guillen" userId="72df8691-caa8-455d-99be-61f746473026" providerId="ADAL" clId="{27821A1A-0DF4-443A-A964-E10064D11FAA}" dt="2024-03-06T18:12:49.039" v="55" actId="165"/>
          <ac:grpSpMkLst>
            <pc:docMk/>
            <pc:sldMk cId="0" sldId="272"/>
            <ac:grpSpMk id="38" creationId="{00000000-0000-0000-0000-000000000000}"/>
          </ac:grpSpMkLst>
        </pc:grpChg>
        <pc:grpChg chg="del">
          <ac:chgData name="Ben-Hur Guillen" userId="72df8691-caa8-455d-99be-61f746473026" providerId="ADAL" clId="{27821A1A-0DF4-443A-A964-E10064D11FAA}" dt="2024-03-06T18:12:49.039" v="55" actId="165"/>
          <ac:grpSpMkLst>
            <pc:docMk/>
            <pc:sldMk cId="0" sldId="272"/>
            <ac:grpSpMk id="41" creationId="{00000000-0000-0000-0000-000000000000}"/>
          </ac:grpSpMkLst>
        </pc:grpChg>
        <pc:grpChg chg="del">
          <ac:chgData name="Ben-Hur Guillen" userId="72df8691-caa8-455d-99be-61f746473026" providerId="ADAL" clId="{27821A1A-0DF4-443A-A964-E10064D11FAA}" dt="2024-03-06T18:12:49.039" v="55" actId="165"/>
          <ac:grpSpMkLst>
            <pc:docMk/>
            <pc:sldMk cId="0" sldId="272"/>
            <ac:grpSpMk id="44" creationId="{00000000-0000-0000-0000-000000000000}"/>
          </ac:grpSpMkLst>
        </pc:grpChg>
        <pc:grpChg chg="del">
          <ac:chgData name="Ben-Hur Guillen" userId="72df8691-caa8-455d-99be-61f746473026" providerId="ADAL" clId="{27821A1A-0DF4-443A-A964-E10064D11FAA}" dt="2024-03-06T18:12:49.039" v="55" actId="165"/>
          <ac:grpSpMkLst>
            <pc:docMk/>
            <pc:sldMk cId="0" sldId="272"/>
            <ac:grpSpMk id="47" creationId="{00000000-0000-0000-0000-000000000000}"/>
          </ac:grpSpMkLst>
        </pc:grpChg>
        <pc:grpChg chg="del">
          <ac:chgData name="Ben-Hur Guillen" userId="72df8691-caa8-455d-99be-61f746473026" providerId="ADAL" clId="{27821A1A-0DF4-443A-A964-E10064D11FAA}" dt="2024-03-06T18:12:49.039" v="55" actId="165"/>
          <ac:grpSpMkLst>
            <pc:docMk/>
            <pc:sldMk cId="0" sldId="272"/>
            <ac:grpSpMk id="50" creationId="{00000000-0000-0000-0000-000000000000}"/>
          </ac:grpSpMkLst>
        </pc:grpChg>
        <pc:grpChg chg="del">
          <ac:chgData name="Ben-Hur Guillen" userId="72df8691-caa8-455d-99be-61f746473026" providerId="ADAL" clId="{27821A1A-0DF4-443A-A964-E10064D11FAA}" dt="2024-03-06T18:12:49.039" v="55" actId="165"/>
          <ac:grpSpMkLst>
            <pc:docMk/>
            <pc:sldMk cId="0" sldId="272"/>
            <ac:grpSpMk id="53" creationId="{00000000-0000-0000-0000-000000000000}"/>
          </ac:grpSpMkLst>
        </pc:grpChg>
        <pc:grpChg chg="del">
          <ac:chgData name="Ben-Hur Guillen" userId="72df8691-caa8-455d-99be-61f746473026" providerId="ADAL" clId="{27821A1A-0DF4-443A-A964-E10064D11FAA}" dt="2024-03-06T18:12:49.039" v="55" actId="165"/>
          <ac:grpSpMkLst>
            <pc:docMk/>
            <pc:sldMk cId="0" sldId="272"/>
            <ac:grpSpMk id="56" creationId="{00000000-0000-0000-0000-000000000000}"/>
          </ac:grpSpMkLst>
        </pc:grpChg>
        <pc:picChg chg="add mod">
          <ac:chgData name="Ben-Hur Guillen" userId="72df8691-caa8-455d-99be-61f746473026" providerId="ADAL" clId="{27821A1A-0DF4-443A-A964-E10064D11FAA}" dt="2024-03-06T20:24:11.895" v="272" actId="1076"/>
          <ac:picMkLst>
            <pc:docMk/>
            <pc:sldMk cId="0" sldId="272"/>
            <ac:picMk id="24" creationId="{7F3BE5E2-655F-B3FA-602A-2DB3CEFB463C}"/>
          </ac:picMkLst>
        </pc:picChg>
        <pc:picChg chg="add mod">
          <ac:chgData name="Ben-Hur Guillen" userId="72df8691-caa8-455d-99be-61f746473026" providerId="ADAL" clId="{27821A1A-0DF4-443A-A964-E10064D11FAA}" dt="2024-03-07T11:41:04.254" v="353" actId="12789"/>
          <ac:picMkLst>
            <pc:docMk/>
            <pc:sldMk cId="0" sldId="272"/>
            <ac:picMk id="25" creationId="{629DA74D-6296-F9C6-96DD-D6D35A3AC949}"/>
          </ac:picMkLst>
        </pc:picChg>
        <pc:picChg chg="add mod">
          <ac:chgData name="Ben-Hur Guillen" userId="72df8691-caa8-455d-99be-61f746473026" providerId="ADAL" clId="{27821A1A-0DF4-443A-A964-E10064D11FAA}" dt="2024-03-06T20:26:05.499" v="282" actId="12789"/>
          <ac:picMkLst>
            <pc:docMk/>
            <pc:sldMk cId="0" sldId="272"/>
            <ac:picMk id="26" creationId="{D3C1B800-5B69-91FF-FFBA-5B3F99B85931}"/>
          </ac:picMkLst>
        </pc:picChg>
        <pc:picChg chg="add mod">
          <ac:chgData name="Ben-Hur Guillen" userId="72df8691-caa8-455d-99be-61f746473026" providerId="ADAL" clId="{27821A1A-0DF4-443A-A964-E10064D11FAA}" dt="2024-03-06T20:26:54.636" v="291" actId="12789"/>
          <ac:picMkLst>
            <pc:docMk/>
            <pc:sldMk cId="0" sldId="272"/>
            <ac:picMk id="28" creationId="{587F8359-5EB3-974D-9560-06621842C073}"/>
          </ac:picMkLst>
        </pc:picChg>
        <pc:picChg chg="add mod">
          <ac:chgData name="Ben-Hur Guillen" userId="72df8691-caa8-455d-99be-61f746473026" providerId="ADAL" clId="{27821A1A-0DF4-443A-A964-E10064D11FAA}" dt="2024-03-07T11:47:34.958" v="372" actId="12789"/>
          <ac:picMkLst>
            <pc:docMk/>
            <pc:sldMk cId="0" sldId="272"/>
            <ac:picMk id="29" creationId="{029B397E-29DF-D70D-B9A1-CFA80BC8F579}"/>
          </ac:picMkLst>
        </pc:picChg>
        <pc:picChg chg="add del mod">
          <ac:chgData name="Ben-Hur Guillen" userId="72df8691-caa8-455d-99be-61f746473026" providerId="ADAL" clId="{27821A1A-0DF4-443A-A964-E10064D11FAA}" dt="2024-03-06T20:28:54.462" v="295" actId="478"/>
          <ac:picMkLst>
            <pc:docMk/>
            <pc:sldMk cId="0" sldId="272"/>
            <ac:picMk id="30" creationId="{B5E53E73-7B45-88FF-F9B1-038B5A254921}"/>
          </ac:picMkLst>
        </pc:picChg>
        <pc:picChg chg="add mod">
          <ac:chgData name="Ben-Hur Guillen" userId="72df8691-caa8-455d-99be-61f746473026" providerId="ADAL" clId="{27821A1A-0DF4-443A-A964-E10064D11FAA}" dt="2024-03-07T11:47:23.790" v="370" actId="12789"/>
          <ac:picMkLst>
            <pc:docMk/>
            <pc:sldMk cId="0" sldId="272"/>
            <ac:picMk id="31" creationId="{870E9543-79AA-820A-EC39-E359C52FD508}"/>
          </ac:picMkLst>
        </pc:picChg>
        <pc:picChg chg="add mod">
          <ac:chgData name="Ben-Hur Guillen" userId="72df8691-caa8-455d-99be-61f746473026" providerId="ADAL" clId="{27821A1A-0DF4-443A-A964-E10064D11FAA}" dt="2024-03-06T20:38:15.908" v="303" actId="12789"/>
          <ac:picMkLst>
            <pc:docMk/>
            <pc:sldMk cId="0" sldId="272"/>
            <ac:picMk id="32" creationId="{02AE3715-1FB1-9A96-6E7C-28FEC10E720D}"/>
          </ac:picMkLst>
        </pc:picChg>
        <pc:picChg chg="add mod">
          <ac:chgData name="Ben-Hur Guillen" userId="72df8691-caa8-455d-99be-61f746473026" providerId="ADAL" clId="{27821A1A-0DF4-443A-A964-E10064D11FAA}" dt="2024-03-06T20:39:42.740" v="312" actId="12789"/>
          <ac:picMkLst>
            <pc:docMk/>
            <pc:sldMk cId="0" sldId="272"/>
            <ac:picMk id="34" creationId="{9685EF01-9E63-887A-34AA-2E8A123BC2DC}"/>
          </ac:picMkLst>
        </pc:picChg>
        <pc:picChg chg="add mod">
          <ac:chgData name="Ben-Hur Guillen" userId="72df8691-caa8-455d-99be-61f746473026" providerId="ADAL" clId="{27821A1A-0DF4-443A-A964-E10064D11FAA}" dt="2024-03-06T20:41:37.304" v="321" actId="12789"/>
          <ac:picMkLst>
            <pc:docMk/>
            <pc:sldMk cId="0" sldId="272"/>
            <ac:picMk id="36" creationId="{39F1C100-7251-009D-331B-4E646DE63E41}"/>
          </ac:picMkLst>
        </pc:picChg>
        <pc:picChg chg="add mod">
          <ac:chgData name="Ben-Hur Guillen" userId="72df8691-caa8-455d-99be-61f746473026" providerId="ADAL" clId="{27821A1A-0DF4-443A-A964-E10064D11FAA}" dt="2024-03-06T20:44:57.560" v="331" actId="12789"/>
          <ac:picMkLst>
            <pc:docMk/>
            <pc:sldMk cId="0" sldId="272"/>
            <ac:picMk id="38" creationId="{71C2A5C9-3959-9F93-038B-C9E453ADAA1E}"/>
          </ac:picMkLst>
        </pc:picChg>
        <pc:picChg chg="add mod">
          <ac:chgData name="Ben-Hur Guillen" userId="72df8691-caa8-455d-99be-61f746473026" providerId="ADAL" clId="{27821A1A-0DF4-443A-A964-E10064D11FAA}" dt="2024-03-06T20:46:50.960" v="338" actId="12789"/>
          <ac:picMkLst>
            <pc:docMk/>
            <pc:sldMk cId="0" sldId="272"/>
            <ac:picMk id="40" creationId="{095C3412-B602-CB42-11DF-C5DD408562EA}"/>
          </ac:picMkLst>
        </pc:picChg>
        <pc:picChg chg="add mod">
          <ac:chgData name="Ben-Hur Guillen" userId="72df8691-caa8-455d-99be-61f746473026" providerId="ADAL" clId="{27821A1A-0DF4-443A-A964-E10064D11FAA}" dt="2024-03-06T20:48:37.615" v="346" actId="12789"/>
          <ac:picMkLst>
            <pc:docMk/>
            <pc:sldMk cId="0" sldId="272"/>
            <ac:picMk id="42" creationId="{1CF3977F-91BB-D8D1-071C-31E40E7C2164}"/>
          </ac:picMkLst>
        </pc:picChg>
      </pc:sldChg>
      <pc:sldChg chg="addSp modSp mod">
        <pc:chgData name="Ben-Hur Guillen" userId="72df8691-caa8-455d-99be-61f746473026" providerId="ADAL" clId="{27821A1A-0DF4-443A-A964-E10064D11FAA}" dt="2024-03-06T18:16:50.587" v="88" actId="167"/>
        <pc:sldMkLst>
          <pc:docMk/>
          <pc:sldMk cId="0" sldId="273"/>
        </pc:sldMkLst>
        <pc:spChg chg="mod">
          <ac:chgData name="Ben-Hur Guillen" userId="72df8691-caa8-455d-99be-61f746473026" providerId="ADAL" clId="{27821A1A-0DF4-443A-A964-E10064D11FAA}" dt="2024-03-06T18:16:44.439" v="87"/>
          <ac:spMkLst>
            <pc:docMk/>
            <pc:sldMk cId="0" sldId="273"/>
            <ac:spMk id="21" creationId="{52B4B7AE-2A37-65F1-7C71-423F33F339D3}"/>
          </ac:spMkLst>
        </pc:spChg>
        <pc:spChg chg="mod">
          <ac:chgData name="Ben-Hur Guillen" userId="72df8691-caa8-455d-99be-61f746473026" providerId="ADAL" clId="{27821A1A-0DF4-443A-A964-E10064D11FAA}" dt="2024-03-06T18:16:44.439" v="87"/>
          <ac:spMkLst>
            <pc:docMk/>
            <pc:sldMk cId="0" sldId="273"/>
            <ac:spMk id="22" creationId="{9361F999-DE14-E4B9-6590-1350C0DAD1DE}"/>
          </ac:spMkLst>
        </pc:spChg>
        <pc:grpChg chg="add mod ord">
          <ac:chgData name="Ben-Hur Guillen" userId="72df8691-caa8-455d-99be-61f746473026" providerId="ADAL" clId="{27821A1A-0DF4-443A-A964-E10064D11FAA}" dt="2024-03-06T18:16:50.587" v="88" actId="167"/>
          <ac:grpSpMkLst>
            <pc:docMk/>
            <pc:sldMk cId="0" sldId="273"/>
            <ac:grpSpMk id="20" creationId="{00E55F98-C513-CB33-56FB-1908E97C3677}"/>
          </ac:grpSpMkLst>
        </pc:grpChg>
      </pc:sldChg>
      <pc:sldChg chg="addSp modSp mod">
        <pc:chgData name="Ben-Hur Guillen" userId="72df8691-caa8-455d-99be-61f746473026" providerId="ADAL" clId="{27821A1A-0DF4-443A-A964-E10064D11FAA}" dt="2024-03-06T19:23:53.214" v="138" actId="207"/>
        <pc:sldMkLst>
          <pc:docMk/>
          <pc:sldMk cId="0" sldId="274"/>
        </pc:sldMkLst>
        <pc:spChg chg="mod">
          <ac:chgData name="Ben-Hur Guillen" userId="72df8691-caa8-455d-99be-61f746473026" providerId="ADAL" clId="{27821A1A-0DF4-443A-A964-E10064D11FAA}" dt="2024-03-06T19:12:10.564" v="132" actId="1076"/>
          <ac:spMkLst>
            <pc:docMk/>
            <pc:sldMk cId="0" sldId="274"/>
            <ac:spMk id="7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6T18:14:57.991" v="67"/>
          <ac:spMkLst>
            <pc:docMk/>
            <pc:sldMk cId="0" sldId="274"/>
            <ac:spMk id="21" creationId="{23EE9E1F-5995-697A-CB6D-63D5BFD7EEAB}"/>
          </ac:spMkLst>
        </pc:spChg>
        <pc:spChg chg="mod">
          <ac:chgData name="Ben-Hur Guillen" userId="72df8691-caa8-455d-99be-61f746473026" providerId="ADAL" clId="{27821A1A-0DF4-443A-A964-E10064D11FAA}" dt="2024-03-06T18:14:57.991" v="67"/>
          <ac:spMkLst>
            <pc:docMk/>
            <pc:sldMk cId="0" sldId="274"/>
            <ac:spMk id="22" creationId="{930166A8-5B80-A01D-87FC-943BDB7FB1D8}"/>
          </ac:spMkLst>
        </pc:spChg>
        <pc:spChg chg="add mod">
          <ac:chgData name="Ben-Hur Guillen" userId="72df8691-caa8-455d-99be-61f746473026" providerId="ADAL" clId="{27821A1A-0DF4-443A-A964-E10064D11FAA}" dt="2024-03-06T19:08:09.524" v="95"/>
          <ac:spMkLst>
            <pc:docMk/>
            <pc:sldMk cId="0" sldId="274"/>
            <ac:spMk id="24" creationId="{23EE9E1F-5995-697A-CB6D-63D5BFD7EEAB}"/>
          </ac:spMkLst>
        </pc:spChg>
        <pc:spChg chg="add mod">
          <ac:chgData name="Ben-Hur Guillen" userId="72df8691-caa8-455d-99be-61f746473026" providerId="ADAL" clId="{27821A1A-0DF4-443A-A964-E10064D11FAA}" dt="2024-03-06T19:08:09.524" v="95"/>
          <ac:spMkLst>
            <pc:docMk/>
            <pc:sldMk cId="0" sldId="274"/>
            <ac:spMk id="25" creationId="{930166A8-5B80-A01D-87FC-943BDB7FB1D8}"/>
          </ac:spMkLst>
        </pc:spChg>
        <pc:grpChg chg="add mod ord">
          <ac:chgData name="Ben-Hur Guillen" userId="72df8691-caa8-455d-99be-61f746473026" providerId="ADAL" clId="{27821A1A-0DF4-443A-A964-E10064D11FAA}" dt="2024-03-06T18:15:04.898" v="68" actId="167"/>
          <ac:grpSpMkLst>
            <pc:docMk/>
            <pc:sldMk cId="0" sldId="274"/>
            <ac:grpSpMk id="20" creationId="{961EC08F-DE12-DB55-3894-D2A544B2BDC3}"/>
          </ac:grpSpMkLst>
        </pc:grpChg>
        <pc:grpChg chg="add mod">
          <ac:chgData name="Ben-Hur Guillen" userId="72df8691-caa8-455d-99be-61f746473026" providerId="ADAL" clId="{27821A1A-0DF4-443A-A964-E10064D11FAA}" dt="2024-03-06T19:08:09.524" v="95"/>
          <ac:grpSpMkLst>
            <pc:docMk/>
            <pc:sldMk cId="0" sldId="274"/>
            <ac:grpSpMk id="23" creationId="{961EC08F-DE12-DB55-3894-D2A544B2BDC3}"/>
          </ac:grpSpMkLst>
        </pc:grpChg>
        <pc:graphicFrameChg chg="add mod modGraphic">
          <ac:chgData name="Ben-Hur Guillen" userId="72df8691-caa8-455d-99be-61f746473026" providerId="ADAL" clId="{27821A1A-0DF4-443A-A964-E10064D11FAA}" dt="2024-03-06T19:23:53.214" v="138" actId="207"/>
          <ac:graphicFrameMkLst>
            <pc:docMk/>
            <pc:sldMk cId="0" sldId="274"/>
            <ac:graphicFrameMk id="26" creationId="{39FB7BD8-6853-BC88-4CEB-30B2D7A72E81}"/>
          </ac:graphicFrameMkLst>
        </pc:graphicFrameChg>
      </pc:sldChg>
      <pc:sldChg chg="addSp modSp mod">
        <pc:chgData name="Ben-Hur Guillen" userId="72df8691-caa8-455d-99be-61f746473026" providerId="ADAL" clId="{27821A1A-0DF4-443A-A964-E10064D11FAA}" dt="2024-03-06T19:26:38.261" v="160" actId="1076"/>
        <pc:sldMkLst>
          <pc:docMk/>
          <pc:sldMk cId="0" sldId="275"/>
        </pc:sldMkLst>
        <pc:spChg chg="mod">
          <ac:chgData name="Ben-Hur Guillen" userId="72df8691-caa8-455d-99be-61f746473026" providerId="ADAL" clId="{27821A1A-0DF4-443A-A964-E10064D11FAA}" dt="2024-03-06T19:26:38.261" v="160" actId="1076"/>
          <ac:spMkLst>
            <pc:docMk/>
            <pc:sldMk cId="0" sldId="275"/>
            <ac:spMk id="7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6T18:15:11.055" v="69"/>
          <ac:spMkLst>
            <pc:docMk/>
            <pc:sldMk cId="0" sldId="275"/>
            <ac:spMk id="21" creationId="{720CDF58-CAB5-D28E-3B43-B001DA33D8D8}"/>
          </ac:spMkLst>
        </pc:spChg>
        <pc:spChg chg="mod">
          <ac:chgData name="Ben-Hur Guillen" userId="72df8691-caa8-455d-99be-61f746473026" providerId="ADAL" clId="{27821A1A-0DF4-443A-A964-E10064D11FAA}" dt="2024-03-06T18:15:11.055" v="69"/>
          <ac:spMkLst>
            <pc:docMk/>
            <pc:sldMk cId="0" sldId="275"/>
            <ac:spMk id="22" creationId="{5249FE29-6182-054E-EBD8-6F72FD7740BA}"/>
          </ac:spMkLst>
        </pc:spChg>
        <pc:grpChg chg="add mod ord">
          <ac:chgData name="Ben-Hur Guillen" userId="72df8691-caa8-455d-99be-61f746473026" providerId="ADAL" clId="{27821A1A-0DF4-443A-A964-E10064D11FAA}" dt="2024-03-06T18:15:22.030" v="70" actId="167"/>
          <ac:grpSpMkLst>
            <pc:docMk/>
            <pc:sldMk cId="0" sldId="275"/>
            <ac:grpSpMk id="20" creationId="{E799BBAF-1319-69A9-20A5-05BFECF3139C}"/>
          </ac:grpSpMkLst>
        </pc:grpChg>
        <pc:graphicFrameChg chg="add mod modGraphic">
          <ac:chgData name="Ben-Hur Guillen" userId="72df8691-caa8-455d-99be-61f746473026" providerId="ADAL" clId="{27821A1A-0DF4-443A-A964-E10064D11FAA}" dt="2024-03-06T19:26:29.214" v="159" actId="207"/>
          <ac:graphicFrameMkLst>
            <pc:docMk/>
            <pc:sldMk cId="0" sldId="275"/>
            <ac:graphicFrameMk id="23" creationId="{437AC94A-2DFA-5E2E-60C7-87B9FD4F972F}"/>
          </ac:graphicFrameMkLst>
        </pc:graphicFrameChg>
      </pc:sldChg>
      <pc:sldChg chg="addSp delSp modSp mod">
        <pc:chgData name="Ben-Hur Guillen" userId="72df8691-caa8-455d-99be-61f746473026" providerId="ADAL" clId="{27821A1A-0DF4-443A-A964-E10064D11FAA}" dt="2024-03-07T12:02:39.466" v="455" actId="478"/>
        <pc:sldMkLst>
          <pc:docMk/>
          <pc:sldMk cId="0" sldId="276"/>
        </pc:sldMkLst>
        <pc:spChg chg="del">
          <ac:chgData name="Ben-Hur Guillen" userId="72df8691-caa8-455d-99be-61f746473026" providerId="ADAL" clId="{27821A1A-0DF4-443A-A964-E10064D11FAA}" dt="2024-03-06T18:16:03.106" v="79" actId="478"/>
          <ac:spMkLst>
            <pc:docMk/>
            <pc:sldMk cId="0" sldId="276"/>
            <ac:spMk id="9" creationId="{00000000-0000-0000-0000-000000000000}"/>
          </ac:spMkLst>
        </pc:spChg>
        <pc:spChg chg="mod topLvl">
          <ac:chgData name="Ben-Hur Guillen" userId="72df8691-caa8-455d-99be-61f746473026" providerId="ADAL" clId="{27821A1A-0DF4-443A-A964-E10064D11FAA}" dt="2024-03-07T11:49:18.954" v="382" actId="165"/>
          <ac:spMkLst>
            <pc:docMk/>
            <pc:sldMk cId="0" sldId="276"/>
            <ac:spMk id="10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7T11:49:24.611" v="383" actId="1076"/>
          <ac:spMkLst>
            <pc:docMk/>
            <pc:sldMk cId="0" sldId="276"/>
            <ac:spMk id="11" creationId="{00000000-0000-0000-0000-000000000000}"/>
          </ac:spMkLst>
        </pc:spChg>
        <pc:spChg chg="mod">
          <ac:chgData name="Ben-Hur Guillen" userId="72df8691-caa8-455d-99be-61f746473026" providerId="ADAL" clId="{27821A1A-0DF4-443A-A964-E10064D11FAA}" dt="2024-03-07T12:01:02.701" v="423" actId="207"/>
          <ac:spMkLst>
            <pc:docMk/>
            <pc:sldMk cId="0" sldId="276"/>
            <ac:spMk id="12" creationId="{00000000-0000-0000-0000-000000000000}"/>
          </ac:spMkLst>
        </pc:spChg>
        <pc:spChg chg="del mod">
          <ac:chgData name="Ben-Hur Guillen" userId="72df8691-caa8-455d-99be-61f746473026" providerId="ADAL" clId="{27821A1A-0DF4-443A-A964-E10064D11FAA}" dt="2024-03-07T12:02:38.074" v="453" actId="478"/>
          <ac:spMkLst>
            <pc:docMk/>
            <pc:sldMk cId="0" sldId="276"/>
            <ac:spMk id="13" creationId="{00000000-0000-0000-0000-000000000000}"/>
          </ac:spMkLst>
        </pc:spChg>
        <pc:spChg chg="del mod">
          <ac:chgData name="Ben-Hur Guillen" userId="72df8691-caa8-455d-99be-61f746473026" providerId="ADAL" clId="{27821A1A-0DF4-443A-A964-E10064D11FAA}" dt="2024-03-07T12:02:39.466" v="455" actId="478"/>
          <ac:spMkLst>
            <pc:docMk/>
            <pc:sldMk cId="0" sldId="276"/>
            <ac:spMk id="14" creationId="{00000000-0000-0000-0000-000000000000}"/>
          </ac:spMkLst>
        </pc:spChg>
        <pc:spChg chg="del mod">
          <ac:chgData name="Ben-Hur Guillen" userId="72df8691-caa8-455d-99be-61f746473026" providerId="ADAL" clId="{27821A1A-0DF4-443A-A964-E10064D11FAA}" dt="2024-03-07T12:02:38.776" v="454" actId="478"/>
          <ac:spMkLst>
            <pc:docMk/>
            <pc:sldMk cId="0" sldId="276"/>
            <ac:spMk id="15" creationId="{00000000-0000-0000-0000-000000000000}"/>
          </ac:spMkLst>
        </pc:spChg>
        <pc:spChg chg="add mod">
          <ac:chgData name="Ben-Hur Guillen" userId="72df8691-caa8-455d-99be-61f746473026" providerId="ADAL" clId="{27821A1A-0DF4-443A-A964-E10064D11FAA}" dt="2024-03-07T12:02:35.953" v="452" actId="12789"/>
          <ac:spMkLst>
            <pc:docMk/>
            <pc:sldMk cId="0" sldId="276"/>
            <ac:spMk id="28" creationId="{1AED5CAF-A60B-D8C7-62E6-D4FA95D794B2}"/>
          </ac:spMkLst>
        </pc:spChg>
        <pc:spChg chg="add mod">
          <ac:chgData name="Ben-Hur Guillen" userId="72df8691-caa8-455d-99be-61f746473026" providerId="ADAL" clId="{27821A1A-0DF4-443A-A964-E10064D11FAA}" dt="2024-03-07T12:01:39.819" v="433" actId="12789"/>
          <ac:spMkLst>
            <pc:docMk/>
            <pc:sldMk cId="0" sldId="276"/>
            <ac:spMk id="29" creationId="{66B96CD3-FA3D-76E2-7C46-7FB29C21CCC6}"/>
          </ac:spMkLst>
        </pc:spChg>
        <pc:spChg chg="add mod">
          <ac:chgData name="Ben-Hur Guillen" userId="72df8691-caa8-455d-99be-61f746473026" providerId="ADAL" clId="{27821A1A-0DF4-443A-A964-E10064D11FAA}" dt="2024-03-07T12:02:09.977" v="443" actId="12789"/>
          <ac:spMkLst>
            <pc:docMk/>
            <pc:sldMk cId="0" sldId="276"/>
            <ac:spMk id="31" creationId="{ED5E2B49-851B-672A-BBE4-C4E9A157202F}"/>
          </ac:spMkLst>
        </pc:spChg>
        <pc:grpChg chg="add del mod">
          <ac:chgData name="Ben-Hur Guillen" userId="72df8691-caa8-455d-99be-61f746473026" providerId="ADAL" clId="{27821A1A-0DF4-443A-A964-E10064D11FAA}" dt="2024-03-07T11:49:18.954" v="382" actId="165"/>
          <ac:grpSpMkLst>
            <pc:docMk/>
            <pc:sldMk cId="0" sldId="276"/>
            <ac:grpSpMk id="9" creationId="{FA4E6B23-3646-C0CD-E11D-1DCA4228DF18}"/>
          </ac:grpSpMkLst>
        </pc:grpChg>
        <pc:picChg chg="add del mod">
          <ac:chgData name="Ben-Hur Guillen" userId="72df8691-caa8-455d-99be-61f746473026" providerId="ADAL" clId="{27821A1A-0DF4-443A-A964-E10064D11FAA}" dt="2024-03-06T18:16:01.820" v="78" actId="21"/>
          <ac:picMkLst>
            <pc:docMk/>
            <pc:sldMk cId="0" sldId="276"/>
            <ac:picMk id="29" creationId="{01F58AE0-AEDC-7DD4-6F23-281A6602AA37}"/>
          </ac:picMkLst>
        </pc:picChg>
        <pc:picChg chg="add mod topLvl">
          <ac:chgData name="Ben-Hur Guillen" userId="72df8691-caa8-455d-99be-61f746473026" providerId="ADAL" clId="{27821A1A-0DF4-443A-A964-E10064D11FAA}" dt="2024-03-07T11:49:18.954" v="382" actId="165"/>
          <ac:picMkLst>
            <pc:docMk/>
            <pc:sldMk cId="0" sldId="276"/>
            <ac:picMk id="30" creationId="{01F58AE0-AEDC-7DD4-6F23-281A6602AA37}"/>
          </ac:picMkLst>
        </pc:picChg>
        <pc:picChg chg="add mod">
          <ac:chgData name="Ben-Hur Guillen" userId="72df8691-caa8-455d-99be-61f746473026" providerId="ADAL" clId="{27821A1A-0DF4-443A-A964-E10064D11FAA}" dt="2024-03-07T12:01:39.819" v="433" actId="12789"/>
          <ac:picMkLst>
            <pc:docMk/>
            <pc:sldMk cId="0" sldId="276"/>
            <ac:picMk id="33" creationId="{2D984CBF-F39E-8577-49FB-92002B9F048A}"/>
          </ac:picMkLst>
        </pc:picChg>
        <pc:picChg chg="add mod">
          <ac:chgData name="Ben-Hur Guillen" userId="72df8691-caa8-455d-99be-61f746473026" providerId="ADAL" clId="{27821A1A-0DF4-443A-A964-E10064D11FAA}" dt="2024-03-07T12:02:09.977" v="443" actId="12789"/>
          <ac:picMkLst>
            <pc:docMk/>
            <pc:sldMk cId="0" sldId="276"/>
            <ac:picMk id="35" creationId="{9DE5B12B-70EE-1A19-1645-2F36FFF80F4E}"/>
          </ac:picMkLst>
        </pc:picChg>
        <pc:picChg chg="add mod">
          <ac:chgData name="Ben-Hur Guillen" userId="72df8691-caa8-455d-99be-61f746473026" providerId="ADAL" clId="{27821A1A-0DF4-443A-A964-E10064D11FAA}" dt="2024-03-07T12:02:35.953" v="452" actId="12789"/>
          <ac:picMkLst>
            <pc:docMk/>
            <pc:sldMk cId="0" sldId="276"/>
            <ac:picMk id="37" creationId="{24342EC9-E120-9C5C-58A4-90125B816121}"/>
          </ac:picMkLst>
        </pc:picChg>
      </pc:sldChg>
    </pc:docChg>
  </pc:docChgLst>
  <pc:docChgLst>
    <pc:chgData name="Verônica Matos" userId="b2e22af5-7705-47d5-9e48-a14609cf788f" providerId="ADAL" clId="{32B8D5D5-1F85-4798-A1F1-027DFBE2B98C}"/>
    <pc:docChg chg="undo custSel modSld">
      <pc:chgData name="Verônica Matos" userId="b2e22af5-7705-47d5-9e48-a14609cf788f" providerId="ADAL" clId="{32B8D5D5-1F85-4798-A1F1-027DFBE2B98C}" dt="2024-03-08T17:49:37.877" v="352" actId="688"/>
      <pc:docMkLst>
        <pc:docMk/>
      </pc:docMkLst>
      <pc:sldChg chg="modAnim">
        <pc:chgData name="Verônica Matos" userId="b2e22af5-7705-47d5-9e48-a14609cf788f" providerId="ADAL" clId="{32B8D5D5-1F85-4798-A1F1-027DFBE2B98C}" dt="2024-03-07T17:05:15.776" v="76"/>
        <pc:sldMkLst>
          <pc:docMk/>
          <pc:sldMk cId="0" sldId="256"/>
        </pc:sldMkLst>
      </pc:sldChg>
      <pc:sldChg chg="modSp mod modAnim">
        <pc:chgData name="Verônica Matos" userId="b2e22af5-7705-47d5-9e48-a14609cf788f" providerId="ADAL" clId="{32B8D5D5-1F85-4798-A1F1-027DFBE2B98C}" dt="2024-03-08T14:49:36.944" v="339" actId="14100"/>
        <pc:sldMkLst>
          <pc:docMk/>
          <pc:sldMk cId="0" sldId="257"/>
        </pc:sldMkLst>
        <pc:spChg chg="mod">
          <ac:chgData name="Verônica Matos" userId="b2e22af5-7705-47d5-9e48-a14609cf788f" providerId="ADAL" clId="{32B8D5D5-1F85-4798-A1F1-027DFBE2B98C}" dt="2024-03-07T17:17:25.696" v="204" actId="2711"/>
          <ac:spMkLst>
            <pc:docMk/>
            <pc:sldMk cId="0" sldId="257"/>
            <ac:spMk id="28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8T14:49:36.944" v="339" actId="14100"/>
          <ac:spMkLst>
            <pc:docMk/>
            <pc:sldMk cId="0" sldId="257"/>
            <ac:spMk id="29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17:25.035" v="202" actId="20577"/>
          <ac:spMkLst>
            <pc:docMk/>
            <pc:sldMk cId="0" sldId="257"/>
            <ac:spMk id="31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17:25.382" v="203" actId="2711"/>
          <ac:spMkLst>
            <pc:docMk/>
            <pc:sldMk cId="0" sldId="257"/>
            <ac:spMk id="33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17:18.681" v="201" actId="255"/>
          <ac:spMkLst>
            <pc:docMk/>
            <pc:sldMk cId="0" sldId="257"/>
            <ac:spMk id="35" creationId="{00000000-0000-0000-0000-000000000000}"/>
          </ac:spMkLst>
        </pc:spChg>
      </pc:sldChg>
      <pc:sldChg chg="addSp delSp modSp mod modAnim">
        <pc:chgData name="Verônica Matos" userId="b2e22af5-7705-47d5-9e48-a14609cf788f" providerId="ADAL" clId="{32B8D5D5-1F85-4798-A1F1-027DFBE2B98C}" dt="2024-03-08T17:49:37.877" v="352" actId="688"/>
        <pc:sldMkLst>
          <pc:docMk/>
          <pc:sldMk cId="0" sldId="258"/>
        </pc:sldMkLst>
        <pc:spChg chg="mod">
          <ac:chgData name="Verônica Matos" userId="b2e22af5-7705-47d5-9e48-a14609cf788f" providerId="ADAL" clId="{32B8D5D5-1F85-4798-A1F1-027DFBE2B98C}" dt="2024-03-07T16:58:16.435" v="19"/>
          <ac:spMkLst>
            <pc:docMk/>
            <pc:sldMk cId="0" sldId="258"/>
            <ac:spMk id="8" creationId="{AAEE9324-FD60-7643-DDDC-5E04EBC33458}"/>
          </ac:spMkLst>
        </pc:spChg>
        <pc:spChg chg="mod">
          <ac:chgData name="Verônica Matos" userId="b2e22af5-7705-47d5-9e48-a14609cf788f" providerId="ADAL" clId="{32B8D5D5-1F85-4798-A1F1-027DFBE2B98C}" dt="2024-03-07T16:58:16.435" v="19"/>
          <ac:spMkLst>
            <pc:docMk/>
            <pc:sldMk cId="0" sldId="258"/>
            <ac:spMk id="9" creationId="{0D2BB5D2-36BA-4D54-025F-FB0068DC2A20}"/>
          </ac:spMkLst>
        </pc:spChg>
        <pc:spChg chg="mod">
          <ac:chgData name="Verônica Matos" userId="b2e22af5-7705-47d5-9e48-a14609cf788f" providerId="ADAL" clId="{32B8D5D5-1F85-4798-A1F1-027DFBE2B98C}" dt="2024-03-07T17:00:53.625" v="22"/>
          <ac:spMkLst>
            <pc:docMk/>
            <pc:sldMk cId="0" sldId="258"/>
            <ac:spMk id="23" creationId="{9C82B92D-A9E4-9656-E5AC-45ECEE403A96}"/>
          </ac:spMkLst>
        </pc:spChg>
        <pc:spChg chg="mod">
          <ac:chgData name="Verônica Matos" userId="b2e22af5-7705-47d5-9e48-a14609cf788f" providerId="ADAL" clId="{32B8D5D5-1F85-4798-A1F1-027DFBE2B98C}" dt="2024-03-07T17:00:53.625" v="22"/>
          <ac:spMkLst>
            <pc:docMk/>
            <pc:sldMk cId="0" sldId="258"/>
            <ac:spMk id="24" creationId="{24597609-74CB-6DFA-592E-1F030048B8E2}"/>
          </ac:spMkLst>
        </pc:spChg>
        <pc:grpChg chg="add del mod ord">
          <ac:chgData name="Verônica Matos" userId="b2e22af5-7705-47d5-9e48-a14609cf788f" providerId="ADAL" clId="{32B8D5D5-1F85-4798-A1F1-027DFBE2B98C}" dt="2024-03-07T17:00:52.491" v="21" actId="478"/>
          <ac:grpSpMkLst>
            <pc:docMk/>
            <pc:sldMk cId="0" sldId="258"/>
            <ac:grpSpMk id="3" creationId="{CC5C2474-AF51-2191-2630-C4BA2895AC93}"/>
          </ac:grpSpMkLst>
        </pc:grpChg>
        <pc:grpChg chg="add mod ord">
          <ac:chgData name="Verônica Matos" userId="b2e22af5-7705-47d5-9e48-a14609cf788f" providerId="ADAL" clId="{32B8D5D5-1F85-4798-A1F1-027DFBE2B98C}" dt="2024-03-07T17:00:56.922" v="23" actId="167"/>
          <ac:grpSpMkLst>
            <pc:docMk/>
            <pc:sldMk cId="0" sldId="258"/>
            <ac:grpSpMk id="22" creationId="{6BE9C00A-4F9D-C97B-5A1F-E406923DAEDF}"/>
          </ac:grpSpMkLst>
        </pc:grpChg>
        <pc:picChg chg="mod">
          <ac:chgData name="Verônica Matos" userId="b2e22af5-7705-47d5-9e48-a14609cf788f" providerId="ADAL" clId="{32B8D5D5-1F85-4798-A1F1-027DFBE2B98C}" dt="2024-03-08T17:49:37.877" v="352" actId="688"/>
          <ac:picMkLst>
            <pc:docMk/>
            <pc:sldMk cId="0" sldId="258"/>
            <ac:picMk id="9" creationId="{0284C64E-50EA-4623-ACDE-B50AA4A9AF83}"/>
          </ac:picMkLst>
        </pc:picChg>
      </pc:sldChg>
      <pc:sldChg chg="modSp mod modAnim">
        <pc:chgData name="Verônica Matos" userId="b2e22af5-7705-47d5-9e48-a14609cf788f" providerId="ADAL" clId="{32B8D5D5-1F85-4798-A1F1-027DFBE2B98C}" dt="2024-03-07T17:29:17.301" v="250"/>
        <pc:sldMkLst>
          <pc:docMk/>
          <pc:sldMk cId="0" sldId="259"/>
        </pc:sldMkLst>
        <pc:spChg chg="mod">
          <ac:chgData name="Verônica Matos" userId="b2e22af5-7705-47d5-9e48-a14609cf788f" providerId="ADAL" clId="{32B8D5D5-1F85-4798-A1F1-027DFBE2B98C}" dt="2024-03-07T17:22:29.825" v="230"/>
          <ac:spMkLst>
            <pc:docMk/>
            <pc:sldMk cId="0" sldId="259"/>
            <ac:spMk id="22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21:24.424" v="226" actId="1076"/>
          <ac:spMkLst>
            <pc:docMk/>
            <pc:sldMk cId="0" sldId="259"/>
            <ac:spMk id="23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21:36.106" v="228" actId="255"/>
          <ac:spMkLst>
            <pc:docMk/>
            <pc:sldMk cId="0" sldId="259"/>
            <ac:spMk id="24" creationId="{00000000-0000-0000-0000-000000000000}"/>
          </ac:spMkLst>
        </pc:spChg>
        <pc:grpChg chg="mod">
          <ac:chgData name="Verônica Matos" userId="b2e22af5-7705-47d5-9e48-a14609cf788f" providerId="ADAL" clId="{32B8D5D5-1F85-4798-A1F1-027DFBE2B98C}" dt="2024-03-07T17:21:15.234" v="223" actId="1076"/>
          <ac:grpSpMkLst>
            <pc:docMk/>
            <pc:sldMk cId="0" sldId="259"/>
            <ac:grpSpMk id="2" creationId="{00000000-0000-0000-0000-000000000000}"/>
          </ac:grpSpMkLst>
        </pc:grpChg>
      </pc:sldChg>
      <pc:sldChg chg="modSp mod modAnim">
        <pc:chgData name="Verônica Matos" userId="b2e22af5-7705-47d5-9e48-a14609cf788f" providerId="ADAL" clId="{32B8D5D5-1F85-4798-A1F1-027DFBE2B98C}" dt="2024-03-07T17:29:44.953" v="253"/>
        <pc:sldMkLst>
          <pc:docMk/>
          <pc:sldMk cId="0" sldId="260"/>
        </pc:sldMkLst>
        <pc:spChg chg="mod">
          <ac:chgData name="Verônica Matos" userId="b2e22af5-7705-47d5-9e48-a14609cf788f" providerId="ADAL" clId="{32B8D5D5-1F85-4798-A1F1-027DFBE2B98C}" dt="2024-03-07T16:56:04.502" v="12" actId="1076"/>
          <ac:spMkLst>
            <pc:docMk/>
            <pc:sldMk cId="0" sldId="260"/>
            <ac:spMk id="7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04:15.869" v="74" actId="113"/>
          <ac:spMkLst>
            <pc:docMk/>
            <pc:sldMk cId="0" sldId="260"/>
            <ac:spMk id="29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04:15.869" v="74" actId="113"/>
          <ac:spMkLst>
            <pc:docMk/>
            <pc:sldMk cId="0" sldId="260"/>
            <ac:spMk id="30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04:15.869" v="74" actId="113"/>
          <ac:spMkLst>
            <pc:docMk/>
            <pc:sldMk cId="0" sldId="260"/>
            <ac:spMk id="31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04:15.869" v="74" actId="113"/>
          <ac:spMkLst>
            <pc:docMk/>
            <pc:sldMk cId="0" sldId="260"/>
            <ac:spMk id="32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04:15.869" v="74" actId="113"/>
          <ac:spMkLst>
            <pc:docMk/>
            <pc:sldMk cId="0" sldId="260"/>
            <ac:spMk id="33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04:15.869" v="74" actId="113"/>
          <ac:spMkLst>
            <pc:docMk/>
            <pc:sldMk cId="0" sldId="260"/>
            <ac:spMk id="34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04:15.869" v="74" actId="113"/>
          <ac:spMkLst>
            <pc:docMk/>
            <pc:sldMk cId="0" sldId="260"/>
            <ac:spMk id="35" creationId="{00000000-0000-0000-0000-000000000000}"/>
          </ac:spMkLst>
        </pc:spChg>
      </pc:sldChg>
      <pc:sldChg chg="modSp mod">
        <pc:chgData name="Verônica Matos" userId="b2e22af5-7705-47d5-9e48-a14609cf788f" providerId="ADAL" clId="{32B8D5D5-1F85-4798-A1F1-027DFBE2B98C}" dt="2024-03-07T17:30:09.557" v="255" actId="1076"/>
        <pc:sldMkLst>
          <pc:docMk/>
          <pc:sldMk cId="0" sldId="261"/>
        </pc:sldMkLst>
        <pc:spChg chg="mod">
          <ac:chgData name="Verônica Matos" userId="b2e22af5-7705-47d5-9e48-a14609cf788f" providerId="ADAL" clId="{32B8D5D5-1F85-4798-A1F1-027DFBE2B98C}" dt="2024-03-07T17:30:09.557" v="255" actId="1076"/>
          <ac:spMkLst>
            <pc:docMk/>
            <pc:sldMk cId="0" sldId="261"/>
            <ac:spMk id="27" creationId="{00000000-0000-0000-0000-000000000000}"/>
          </ac:spMkLst>
        </pc:spChg>
      </pc:sldChg>
      <pc:sldChg chg="modSp mod">
        <pc:chgData name="Verônica Matos" userId="b2e22af5-7705-47d5-9e48-a14609cf788f" providerId="ADAL" clId="{32B8D5D5-1F85-4798-A1F1-027DFBE2B98C}" dt="2024-03-07T17:23:43.694" v="237" actId="1076"/>
        <pc:sldMkLst>
          <pc:docMk/>
          <pc:sldMk cId="0" sldId="262"/>
        </pc:sldMkLst>
        <pc:spChg chg="mod">
          <ac:chgData name="Verônica Matos" userId="b2e22af5-7705-47d5-9e48-a14609cf788f" providerId="ADAL" clId="{32B8D5D5-1F85-4798-A1F1-027DFBE2B98C}" dt="2024-03-07T17:23:43.694" v="237" actId="1076"/>
          <ac:spMkLst>
            <pc:docMk/>
            <pc:sldMk cId="0" sldId="262"/>
            <ac:spMk id="16" creationId="{00000000-0000-0000-0000-000000000000}"/>
          </ac:spMkLst>
        </pc:spChg>
      </pc:sldChg>
      <pc:sldChg chg="modSp mod">
        <pc:chgData name="Verônica Matos" userId="b2e22af5-7705-47d5-9e48-a14609cf788f" providerId="ADAL" clId="{32B8D5D5-1F85-4798-A1F1-027DFBE2B98C}" dt="2024-03-07T17:30:33.665" v="257" actId="2710"/>
        <pc:sldMkLst>
          <pc:docMk/>
          <pc:sldMk cId="0" sldId="263"/>
        </pc:sldMkLst>
        <pc:spChg chg="mod">
          <ac:chgData name="Verônica Matos" userId="b2e22af5-7705-47d5-9e48-a14609cf788f" providerId="ADAL" clId="{32B8D5D5-1F85-4798-A1F1-027DFBE2B98C}" dt="2024-03-07T17:30:33.665" v="257" actId="2710"/>
          <ac:spMkLst>
            <pc:docMk/>
            <pc:sldMk cId="0" sldId="263"/>
            <ac:spMk id="16" creationId="{00000000-0000-0000-0000-000000000000}"/>
          </ac:spMkLst>
        </pc:spChg>
      </pc:sldChg>
      <pc:sldChg chg="modSp mod">
        <pc:chgData name="Verônica Matos" userId="b2e22af5-7705-47d5-9e48-a14609cf788f" providerId="ADAL" clId="{32B8D5D5-1F85-4798-A1F1-027DFBE2B98C}" dt="2024-03-07T17:34:31.967" v="279" actId="255"/>
        <pc:sldMkLst>
          <pc:docMk/>
          <pc:sldMk cId="0" sldId="264"/>
        </pc:sldMkLst>
        <pc:spChg chg="mod">
          <ac:chgData name="Verônica Matos" userId="b2e22af5-7705-47d5-9e48-a14609cf788f" providerId="ADAL" clId="{32B8D5D5-1F85-4798-A1F1-027DFBE2B98C}" dt="2024-03-07T17:34:31.967" v="279" actId="255"/>
          <ac:spMkLst>
            <pc:docMk/>
            <pc:sldMk cId="0" sldId="264"/>
            <ac:spMk id="16" creationId="{00000000-0000-0000-0000-000000000000}"/>
          </ac:spMkLst>
        </pc:spChg>
      </pc:sldChg>
      <pc:sldChg chg="modSp mod">
        <pc:chgData name="Verônica Matos" userId="b2e22af5-7705-47d5-9e48-a14609cf788f" providerId="ADAL" clId="{32B8D5D5-1F85-4798-A1F1-027DFBE2B98C}" dt="2024-03-07T17:23:13.396" v="233" actId="2710"/>
        <pc:sldMkLst>
          <pc:docMk/>
          <pc:sldMk cId="0" sldId="266"/>
        </pc:sldMkLst>
        <pc:spChg chg="mod">
          <ac:chgData name="Verônica Matos" userId="b2e22af5-7705-47d5-9e48-a14609cf788f" providerId="ADAL" clId="{32B8D5D5-1F85-4798-A1F1-027DFBE2B98C}" dt="2024-03-07T17:23:13.396" v="233" actId="2710"/>
          <ac:spMkLst>
            <pc:docMk/>
            <pc:sldMk cId="0" sldId="266"/>
            <ac:spMk id="26" creationId="{00000000-0000-0000-0000-000000000000}"/>
          </ac:spMkLst>
        </pc:spChg>
      </pc:sldChg>
      <pc:sldChg chg="modSp mod">
        <pc:chgData name="Verônica Matos" userId="b2e22af5-7705-47d5-9e48-a14609cf788f" providerId="ADAL" clId="{32B8D5D5-1F85-4798-A1F1-027DFBE2B98C}" dt="2024-03-07T17:30:24.284" v="256" actId="2710"/>
        <pc:sldMkLst>
          <pc:docMk/>
          <pc:sldMk cId="0" sldId="267"/>
        </pc:sldMkLst>
        <pc:spChg chg="mod">
          <ac:chgData name="Verônica Matos" userId="b2e22af5-7705-47d5-9e48-a14609cf788f" providerId="ADAL" clId="{32B8D5D5-1F85-4798-A1F1-027DFBE2B98C}" dt="2024-03-07T17:30:24.284" v="256" actId="2710"/>
          <ac:spMkLst>
            <pc:docMk/>
            <pc:sldMk cId="0" sldId="267"/>
            <ac:spMk id="26" creationId="{00000000-0000-0000-0000-000000000000}"/>
          </ac:spMkLst>
        </pc:spChg>
      </pc:sldChg>
      <pc:sldChg chg="addSp delSp modSp mod delAnim modAnim">
        <pc:chgData name="Verônica Matos" userId="b2e22af5-7705-47d5-9e48-a14609cf788f" providerId="ADAL" clId="{32B8D5D5-1F85-4798-A1F1-027DFBE2B98C}" dt="2024-03-08T17:45:47.581" v="344" actId="1076"/>
        <pc:sldMkLst>
          <pc:docMk/>
          <pc:sldMk cId="0" sldId="268"/>
        </pc:sldMkLst>
        <pc:spChg chg="mod">
          <ac:chgData name="Verônica Matos" userId="b2e22af5-7705-47d5-9e48-a14609cf788f" providerId="ADAL" clId="{32B8D5D5-1F85-4798-A1F1-027DFBE2B98C}" dt="2024-03-08T17:44:35.204" v="340" actId="6549"/>
          <ac:spMkLst>
            <pc:docMk/>
            <pc:sldMk cId="0" sldId="268"/>
            <ac:spMk id="6" creationId="{00000000-0000-0000-0000-000000000000}"/>
          </ac:spMkLst>
        </pc:spChg>
        <pc:spChg chg="del mod">
          <ac:chgData name="Verônica Matos" userId="b2e22af5-7705-47d5-9e48-a14609cf788f" providerId="ADAL" clId="{32B8D5D5-1F85-4798-A1F1-027DFBE2B98C}" dt="2024-03-08T17:45:10.716" v="341" actId="478"/>
          <ac:spMkLst>
            <pc:docMk/>
            <pc:sldMk cId="0" sldId="268"/>
            <ac:spMk id="7" creationId="{00000000-0000-0000-0000-000000000000}"/>
          </ac:spMkLst>
        </pc:spChg>
        <pc:spChg chg="del">
          <ac:chgData name="Verônica Matos" userId="b2e22af5-7705-47d5-9e48-a14609cf788f" providerId="ADAL" clId="{32B8D5D5-1F85-4798-A1F1-027DFBE2B98C}" dt="2024-03-07T17:07:48.024" v="81" actId="478"/>
          <ac:spMkLst>
            <pc:docMk/>
            <pc:sldMk cId="0" sldId="268"/>
            <ac:spMk id="8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12:01.889" v="136" actId="1035"/>
          <ac:spMkLst>
            <pc:docMk/>
            <pc:sldMk cId="0" sldId="268"/>
            <ac:spMk id="12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8T17:45:47.581" v="344" actId="1076"/>
          <ac:spMkLst>
            <pc:docMk/>
            <pc:sldMk cId="0" sldId="268"/>
            <ac:spMk id="13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12:01.889" v="136" actId="1035"/>
          <ac:spMkLst>
            <pc:docMk/>
            <pc:sldMk cId="0" sldId="268"/>
            <ac:spMk id="14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12:01.889" v="136" actId="1035"/>
          <ac:spMkLst>
            <pc:docMk/>
            <pc:sldMk cId="0" sldId="268"/>
            <ac:spMk id="15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38:58.867" v="305" actId="164"/>
          <ac:spMkLst>
            <pc:docMk/>
            <pc:sldMk cId="0" sldId="268"/>
            <ac:spMk id="16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36:53.588" v="293" actId="164"/>
          <ac:spMkLst>
            <pc:docMk/>
            <pc:sldMk cId="0" sldId="268"/>
            <ac:spMk id="17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37:51.451" v="297" actId="164"/>
          <ac:spMkLst>
            <pc:docMk/>
            <pc:sldMk cId="0" sldId="268"/>
            <ac:spMk id="18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38:33.851" v="303" actId="164"/>
          <ac:spMkLst>
            <pc:docMk/>
            <pc:sldMk cId="0" sldId="268"/>
            <ac:spMk id="19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38:13.105" v="300" actId="164"/>
          <ac:spMkLst>
            <pc:docMk/>
            <pc:sldMk cId="0" sldId="268"/>
            <ac:spMk id="20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12:01.889" v="136" actId="1035"/>
          <ac:spMkLst>
            <pc:docMk/>
            <pc:sldMk cId="0" sldId="268"/>
            <ac:spMk id="60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12:01.889" v="136" actId="1035"/>
          <ac:spMkLst>
            <pc:docMk/>
            <pc:sldMk cId="0" sldId="268"/>
            <ac:spMk id="61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12:01.889" v="136" actId="1035"/>
          <ac:spMkLst>
            <pc:docMk/>
            <pc:sldMk cId="0" sldId="268"/>
            <ac:spMk id="62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12:01.889" v="136" actId="1035"/>
          <ac:spMkLst>
            <pc:docMk/>
            <pc:sldMk cId="0" sldId="268"/>
            <ac:spMk id="63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38:58.867" v="305" actId="164"/>
          <ac:spMkLst>
            <pc:docMk/>
            <pc:sldMk cId="0" sldId="268"/>
            <ac:spMk id="64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36:53.588" v="293" actId="164"/>
          <ac:spMkLst>
            <pc:docMk/>
            <pc:sldMk cId="0" sldId="268"/>
            <ac:spMk id="65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38:24.453" v="302" actId="6549"/>
          <ac:spMkLst>
            <pc:docMk/>
            <pc:sldMk cId="0" sldId="268"/>
            <ac:spMk id="66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37:51.451" v="297" actId="164"/>
          <ac:spMkLst>
            <pc:docMk/>
            <pc:sldMk cId="0" sldId="268"/>
            <ac:spMk id="67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38:33.851" v="303" actId="164"/>
          <ac:spMkLst>
            <pc:docMk/>
            <pc:sldMk cId="0" sldId="268"/>
            <ac:spMk id="68" creationId="{00000000-0000-0000-0000-000000000000}"/>
          </ac:spMkLst>
        </pc:spChg>
        <pc:grpChg chg="mod">
          <ac:chgData name="Verônica Matos" userId="b2e22af5-7705-47d5-9e48-a14609cf788f" providerId="ADAL" clId="{32B8D5D5-1F85-4798-A1F1-027DFBE2B98C}" dt="2024-03-07T17:12:36.172" v="178" actId="1076"/>
          <ac:grpSpMkLst>
            <pc:docMk/>
            <pc:sldMk cId="0" sldId="268"/>
            <ac:grpSpMk id="2" creationId="{00000000-0000-0000-0000-000000000000}"/>
          </ac:grpSpMkLst>
        </pc:grpChg>
        <pc:grpChg chg="mod">
          <ac:chgData name="Verônica Matos" userId="b2e22af5-7705-47d5-9e48-a14609cf788f" providerId="ADAL" clId="{32B8D5D5-1F85-4798-A1F1-027DFBE2B98C}" dt="2024-03-08T17:45:38.559" v="343" actId="1076"/>
          <ac:grpSpMkLst>
            <pc:docMk/>
            <pc:sldMk cId="0" sldId="268"/>
            <ac:grpSpMk id="8" creationId="{917A9652-0187-F2F9-3FDF-AA645B538017}"/>
          </ac:grpSpMkLst>
        </pc:grpChg>
        <pc:grpChg chg="add mod">
          <ac:chgData name="Verônica Matos" userId="b2e22af5-7705-47d5-9e48-a14609cf788f" providerId="ADAL" clId="{32B8D5D5-1F85-4798-A1F1-027DFBE2B98C}" dt="2024-03-07T17:36:56.155" v="294" actId="1076"/>
          <ac:grpSpMkLst>
            <pc:docMk/>
            <pc:sldMk cId="0" sldId="268"/>
            <ac:grpSpMk id="21" creationId="{25726A1C-DAA4-7353-B4E2-A54E0670567E}"/>
          </ac:grpSpMkLst>
        </pc:grpChg>
        <pc:grpChg chg="add mod">
          <ac:chgData name="Verônica Matos" userId="b2e22af5-7705-47d5-9e48-a14609cf788f" providerId="ADAL" clId="{32B8D5D5-1F85-4798-A1F1-027DFBE2B98C}" dt="2024-03-07T17:37:56.056" v="298" actId="1076"/>
          <ac:grpSpMkLst>
            <pc:docMk/>
            <pc:sldMk cId="0" sldId="268"/>
            <ac:grpSpMk id="23" creationId="{105249F5-E142-67F8-D542-6C455A226D46}"/>
          </ac:grpSpMkLst>
        </pc:grpChg>
        <pc:grpChg chg="add mod">
          <ac:chgData name="Verônica Matos" userId="b2e22af5-7705-47d5-9e48-a14609cf788f" providerId="ADAL" clId="{32B8D5D5-1F85-4798-A1F1-027DFBE2B98C}" dt="2024-03-07T17:38:20.198" v="301" actId="1076"/>
          <ac:grpSpMkLst>
            <pc:docMk/>
            <pc:sldMk cId="0" sldId="268"/>
            <ac:grpSpMk id="25" creationId="{6AEBDFDD-2F8B-B973-8DC8-FF178E2569A2}"/>
          </ac:grpSpMkLst>
        </pc:grpChg>
        <pc:grpChg chg="add mod">
          <ac:chgData name="Verônica Matos" userId="b2e22af5-7705-47d5-9e48-a14609cf788f" providerId="ADAL" clId="{32B8D5D5-1F85-4798-A1F1-027DFBE2B98C}" dt="2024-03-07T17:39:58.950" v="313" actId="1076"/>
          <ac:grpSpMkLst>
            <pc:docMk/>
            <pc:sldMk cId="0" sldId="268"/>
            <ac:grpSpMk id="27" creationId="{9BB44D88-63EC-A03A-26BB-6713CF128A7F}"/>
          </ac:grpSpMkLst>
        </pc:grpChg>
        <pc:grpChg chg="add mod">
          <ac:chgData name="Verônica Matos" userId="b2e22af5-7705-47d5-9e48-a14609cf788f" providerId="ADAL" clId="{32B8D5D5-1F85-4798-A1F1-027DFBE2B98C}" dt="2024-03-07T17:39:24.257" v="311" actId="1076"/>
          <ac:grpSpMkLst>
            <pc:docMk/>
            <pc:sldMk cId="0" sldId="268"/>
            <ac:grpSpMk id="29" creationId="{F4E1453D-C3DE-7507-67D8-995840929686}"/>
          </ac:grpSpMkLst>
        </pc:grpChg>
        <pc:picChg chg="mod">
          <ac:chgData name="Verônica Matos" userId="b2e22af5-7705-47d5-9e48-a14609cf788f" providerId="ADAL" clId="{32B8D5D5-1F85-4798-A1F1-027DFBE2B98C}" dt="2024-03-07T17:12:01.889" v="136" actId="1035"/>
          <ac:picMkLst>
            <pc:docMk/>
            <pc:sldMk cId="0" sldId="268"/>
            <ac:picMk id="22" creationId="{96C4A9C1-B02A-4F1B-F535-95373CC56B29}"/>
          </ac:picMkLst>
        </pc:picChg>
        <pc:picChg chg="mod">
          <ac:chgData name="Verônica Matos" userId="b2e22af5-7705-47d5-9e48-a14609cf788f" providerId="ADAL" clId="{32B8D5D5-1F85-4798-A1F1-027DFBE2B98C}" dt="2024-03-07T17:12:01.889" v="136" actId="1035"/>
          <ac:picMkLst>
            <pc:docMk/>
            <pc:sldMk cId="0" sldId="268"/>
            <ac:picMk id="24" creationId="{3EB3C721-6FCA-7FC1-30DB-4EDCD5AD7531}"/>
          </ac:picMkLst>
        </pc:picChg>
        <pc:picChg chg="mod">
          <ac:chgData name="Verônica Matos" userId="b2e22af5-7705-47d5-9e48-a14609cf788f" providerId="ADAL" clId="{32B8D5D5-1F85-4798-A1F1-027DFBE2B98C}" dt="2024-03-07T17:37:51.451" v="297" actId="164"/>
          <ac:picMkLst>
            <pc:docMk/>
            <pc:sldMk cId="0" sldId="268"/>
            <ac:picMk id="26" creationId="{89C9AD17-0EC6-76E0-C4AD-A9181C3D97B4}"/>
          </ac:picMkLst>
        </pc:picChg>
        <pc:picChg chg="mod">
          <ac:chgData name="Verônica Matos" userId="b2e22af5-7705-47d5-9e48-a14609cf788f" providerId="ADAL" clId="{32B8D5D5-1F85-4798-A1F1-027DFBE2B98C}" dt="2024-03-07T17:12:01.889" v="136" actId="1035"/>
          <ac:picMkLst>
            <pc:docMk/>
            <pc:sldMk cId="0" sldId="268"/>
            <ac:picMk id="28" creationId="{0CEE5EA3-E6E0-148E-539D-4A3158E488B7}"/>
          </ac:picMkLst>
        </pc:picChg>
        <pc:picChg chg="mod">
          <ac:chgData name="Verônica Matos" userId="b2e22af5-7705-47d5-9e48-a14609cf788f" providerId="ADAL" clId="{32B8D5D5-1F85-4798-A1F1-027DFBE2B98C}" dt="2024-03-07T17:12:01.889" v="136" actId="1035"/>
          <ac:picMkLst>
            <pc:docMk/>
            <pc:sldMk cId="0" sldId="268"/>
            <ac:picMk id="30" creationId="{D2CE910F-3B9F-0C83-241D-9D2AC2C4DE4D}"/>
          </ac:picMkLst>
        </pc:picChg>
        <pc:picChg chg="mod">
          <ac:chgData name="Verônica Matos" userId="b2e22af5-7705-47d5-9e48-a14609cf788f" providerId="ADAL" clId="{32B8D5D5-1F85-4798-A1F1-027DFBE2B98C}" dt="2024-03-07T17:36:53.588" v="293" actId="164"/>
          <ac:picMkLst>
            <pc:docMk/>
            <pc:sldMk cId="0" sldId="268"/>
            <ac:picMk id="32" creationId="{3716183B-573A-F168-32FF-BA5E5D953765}"/>
          </ac:picMkLst>
        </pc:picChg>
        <pc:picChg chg="mod">
          <ac:chgData name="Verônica Matos" userId="b2e22af5-7705-47d5-9e48-a14609cf788f" providerId="ADAL" clId="{32B8D5D5-1F85-4798-A1F1-027DFBE2B98C}" dt="2024-03-07T17:38:58.867" v="305" actId="164"/>
          <ac:picMkLst>
            <pc:docMk/>
            <pc:sldMk cId="0" sldId="268"/>
            <ac:picMk id="34" creationId="{3F49B170-5CDC-100A-08CE-10ADA3C7FECF}"/>
          </ac:picMkLst>
        </pc:picChg>
        <pc:picChg chg="mod">
          <ac:chgData name="Verônica Matos" userId="b2e22af5-7705-47d5-9e48-a14609cf788f" providerId="ADAL" clId="{32B8D5D5-1F85-4798-A1F1-027DFBE2B98C}" dt="2024-03-07T17:38:33.851" v="303" actId="164"/>
          <ac:picMkLst>
            <pc:docMk/>
            <pc:sldMk cId="0" sldId="268"/>
            <ac:picMk id="36" creationId="{FA1A6B97-DFBE-79BF-EFE4-A0DB90119065}"/>
          </ac:picMkLst>
        </pc:picChg>
        <pc:picChg chg="mod">
          <ac:chgData name="Verônica Matos" userId="b2e22af5-7705-47d5-9e48-a14609cf788f" providerId="ADAL" clId="{32B8D5D5-1F85-4798-A1F1-027DFBE2B98C}" dt="2024-03-07T17:38:13.105" v="300" actId="164"/>
          <ac:picMkLst>
            <pc:docMk/>
            <pc:sldMk cId="0" sldId="268"/>
            <ac:picMk id="38" creationId="{8B77DE7F-B3B6-CF54-D296-4257E97F52E9}"/>
          </ac:picMkLst>
        </pc:picChg>
      </pc:sldChg>
      <pc:sldChg chg="modAnim">
        <pc:chgData name="Verônica Matos" userId="b2e22af5-7705-47d5-9e48-a14609cf788f" providerId="ADAL" clId="{32B8D5D5-1F85-4798-A1F1-027DFBE2B98C}" dt="2024-03-07T17:32:22.975" v="272"/>
        <pc:sldMkLst>
          <pc:docMk/>
          <pc:sldMk cId="0" sldId="271"/>
        </pc:sldMkLst>
      </pc:sldChg>
      <pc:sldChg chg="modSp mod">
        <pc:chgData name="Verônica Matos" userId="b2e22af5-7705-47d5-9e48-a14609cf788f" providerId="ADAL" clId="{32B8D5D5-1F85-4798-A1F1-027DFBE2B98C}" dt="2024-03-08T17:48:29.780" v="350" actId="14100"/>
        <pc:sldMkLst>
          <pc:docMk/>
          <pc:sldMk cId="0" sldId="272"/>
        </pc:sldMkLst>
        <pc:spChg chg="mod">
          <ac:chgData name="Verônica Matos" userId="b2e22af5-7705-47d5-9e48-a14609cf788f" providerId="ADAL" clId="{32B8D5D5-1F85-4798-A1F1-027DFBE2B98C}" dt="2024-03-07T17:42:56.246" v="326" actId="1076"/>
          <ac:spMkLst>
            <pc:docMk/>
            <pc:sldMk cId="0" sldId="272"/>
            <ac:spMk id="7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2:56.246" v="326" actId="1076"/>
          <ac:spMkLst>
            <pc:docMk/>
            <pc:sldMk cId="0" sldId="272"/>
            <ac:spMk id="8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3:35.282" v="328" actId="1076"/>
          <ac:spMkLst>
            <pc:docMk/>
            <pc:sldMk cId="0" sldId="272"/>
            <ac:spMk id="9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3:28.315" v="327" actId="1076"/>
          <ac:spMkLst>
            <pc:docMk/>
            <pc:sldMk cId="0" sldId="272"/>
            <ac:spMk id="10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3:42.552" v="329" actId="1076"/>
          <ac:spMkLst>
            <pc:docMk/>
            <pc:sldMk cId="0" sldId="272"/>
            <ac:spMk id="11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8T17:48:28.908" v="348" actId="1076"/>
          <ac:spMkLst>
            <pc:docMk/>
            <pc:sldMk cId="0" sldId="272"/>
            <ac:spMk id="12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2:56.246" v="326" actId="1076"/>
          <ac:spMkLst>
            <pc:docMk/>
            <pc:sldMk cId="0" sldId="272"/>
            <ac:spMk id="13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2:56.246" v="326" actId="1076"/>
          <ac:spMkLst>
            <pc:docMk/>
            <pc:sldMk cId="0" sldId="272"/>
            <ac:spMk id="14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2:56.246" v="326" actId="1076"/>
          <ac:spMkLst>
            <pc:docMk/>
            <pc:sldMk cId="0" sldId="272"/>
            <ac:spMk id="15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2:56.246" v="326" actId="1076"/>
          <ac:spMkLst>
            <pc:docMk/>
            <pc:sldMk cId="0" sldId="272"/>
            <ac:spMk id="16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2:56.246" v="326" actId="1076"/>
          <ac:spMkLst>
            <pc:docMk/>
            <pc:sldMk cId="0" sldId="272"/>
            <ac:spMk id="17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2:56.246" v="326" actId="1076"/>
          <ac:spMkLst>
            <pc:docMk/>
            <pc:sldMk cId="0" sldId="272"/>
            <ac:spMk id="18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2:56.246" v="326" actId="1076"/>
          <ac:spMkLst>
            <pc:docMk/>
            <pc:sldMk cId="0" sldId="272"/>
            <ac:spMk id="19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2:56.246" v="326" actId="1076"/>
          <ac:spMkLst>
            <pc:docMk/>
            <pc:sldMk cId="0" sldId="272"/>
            <ac:spMk id="20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2:56.246" v="326" actId="1076"/>
          <ac:spMkLst>
            <pc:docMk/>
            <pc:sldMk cId="0" sldId="272"/>
            <ac:spMk id="21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2:56.246" v="326" actId="1076"/>
          <ac:spMkLst>
            <pc:docMk/>
            <pc:sldMk cId="0" sldId="272"/>
            <ac:spMk id="22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2:56.246" v="326" actId="1076"/>
          <ac:spMkLst>
            <pc:docMk/>
            <pc:sldMk cId="0" sldId="272"/>
            <ac:spMk id="71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2:56.246" v="326" actId="1076"/>
          <ac:spMkLst>
            <pc:docMk/>
            <pc:sldMk cId="0" sldId="272"/>
            <ac:spMk id="72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2:56.246" v="326" actId="1076"/>
          <ac:spMkLst>
            <pc:docMk/>
            <pc:sldMk cId="0" sldId="272"/>
            <ac:spMk id="73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2:56.246" v="326" actId="1076"/>
          <ac:spMkLst>
            <pc:docMk/>
            <pc:sldMk cId="0" sldId="272"/>
            <ac:spMk id="74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2:56.246" v="326" actId="1076"/>
          <ac:spMkLst>
            <pc:docMk/>
            <pc:sldMk cId="0" sldId="272"/>
            <ac:spMk id="75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2:56.246" v="326" actId="1076"/>
          <ac:spMkLst>
            <pc:docMk/>
            <pc:sldMk cId="0" sldId="272"/>
            <ac:spMk id="76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2:56.246" v="326" actId="1076"/>
          <ac:spMkLst>
            <pc:docMk/>
            <pc:sldMk cId="0" sldId="272"/>
            <ac:spMk id="77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2:56.246" v="326" actId="1076"/>
          <ac:spMkLst>
            <pc:docMk/>
            <pc:sldMk cId="0" sldId="272"/>
            <ac:spMk id="78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2:56.246" v="326" actId="1076"/>
          <ac:spMkLst>
            <pc:docMk/>
            <pc:sldMk cId="0" sldId="272"/>
            <ac:spMk id="79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2:56.246" v="326" actId="1076"/>
          <ac:spMkLst>
            <pc:docMk/>
            <pc:sldMk cId="0" sldId="272"/>
            <ac:spMk id="80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2:56.246" v="326" actId="1076"/>
          <ac:spMkLst>
            <pc:docMk/>
            <pc:sldMk cId="0" sldId="272"/>
            <ac:spMk id="81" creationId="{00000000-0000-0000-0000-000000000000}"/>
          </ac:spMkLst>
        </pc:spChg>
        <pc:spChg chg="mod">
          <ac:chgData name="Verônica Matos" userId="b2e22af5-7705-47d5-9e48-a14609cf788f" providerId="ADAL" clId="{32B8D5D5-1F85-4798-A1F1-027DFBE2B98C}" dt="2024-03-07T17:42:56.246" v="326" actId="1076"/>
          <ac:spMkLst>
            <pc:docMk/>
            <pc:sldMk cId="0" sldId="272"/>
            <ac:spMk id="82" creationId="{00000000-0000-0000-0000-000000000000}"/>
          </ac:spMkLst>
        </pc:spChg>
        <pc:grpChg chg="mod">
          <ac:chgData name="Verônica Matos" userId="b2e22af5-7705-47d5-9e48-a14609cf788f" providerId="ADAL" clId="{32B8D5D5-1F85-4798-A1F1-027DFBE2B98C}" dt="2024-03-08T17:48:29.780" v="350" actId="14100"/>
          <ac:grpSpMkLst>
            <pc:docMk/>
            <pc:sldMk cId="0" sldId="272"/>
            <ac:grpSpMk id="33" creationId="{7EFFF8FE-BA34-3D86-B266-4AE1A07CD0A1}"/>
          </ac:grpSpMkLst>
        </pc:grpChg>
        <pc:picChg chg="mod">
          <ac:chgData name="Verônica Matos" userId="b2e22af5-7705-47d5-9e48-a14609cf788f" providerId="ADAL" clId="{32B8D5D5-1F85-4798-A1F1-027DFBE2B98C}" dt="2024-03-07T17:42:56.246" v="326" actId="1076"/>
          <ac:picMkLst>
            <pc:docMk/>
            <pc:sldMk cId="0" sldId="272"/>
            <ac:picMk id="24" creationId="{7F3BE5E2-655F-B3FA-602A-2DB3CEFB463C}"/>
          </ac:picMkLst>
        </pc:picChg>
        <pc:picChg chg="mod">
          <ac:chgData name="Verônica Matos" userId="b2e22af5-7705-47d5-9e48-a14609cf788f" providerId="ADAL" clId="{32B8D5D5-1F85-4798-A1F1-027DFBE2B98C}" dt="2024-03-07T17:42:56.246" v="326" actId="1076"/>
          <ac:picMkLst>
            <pc:docMk/>
            <pc:sldMk cId="0" sldId="272"/>
            <ac:picMk id="25" creationId="{629DA74D-6296-F9C6-96DD-D6D35A3AC949}"/>
          </ac:picMkLst>
        </pc:picChg>
        <pc:picChg chg="mod">
          <ac:chgData name="Verônica Matos" userId="b2e22af5-7705-47d5-9e48-a14609cf788f" providerId="ADAL" clId="{32B8D5D5-1F85-4798-A1F1-027DFBE2B98C}" dt="2024-03-07T17:42:56.246" v="326" actId="1076"/>
          <ac:picMkLst>
            <pc:docMk/>
            <pc:sldMk cId="0" sldId="272"/>
            <ac:picMk id="26" creationId="{D3C1B800-5B69-91FF-FFBA-5B3F99B85931}"/>
          </ac:picMkLst>
        </pc:picChg>
        <pc:picChg chg="mod">
          <ac:chgData name="Verônica Matos" userId="b2e22af5-7705-47d5-9e48-a14609cf788f" providerId="ADAL" clId="{32B8D5D5-1F85-4798-A1F1-027DFBE2B98C}" dt="2024-03-07T17:42:56.246" v="326" actId="1076"/>
          <ac:picMkLst>
            <pc:docMk/>
            <pc:sldMk cId="0" sldId="272"/>
            <ac:picMk id="28" creationId="{587F8359-5EB3-974D-9560-06621842C073}"/>
          </ac:picMkLst>
        </pc:picChg>
        <pc:picChg chg="mod">
          <ac:chgData name="Verônica Matos" userId="b2e22af5-7705-47d5-9e48-a14609cf788f" providerId="ADAL" clId="{32B8D5D5-1F85-4798-A1F1-027DFBE2B98C}" dt="2024-03-07T17:42:56.246" v="326" actId="1076"/>
          <ac:picMkLst>
            <pc:docMk/>
            <pc:sldMk cId="0" sldId="272"/>
            <ac:picMk id="29" creationId="{029B397E-29DF-D70D-B9A1-CFA80BC8F579}"/>
          </ac:picMkLst>
        </pc:picChg>
        <pc:picChg chg="mod">
          <ac:chgData name="Verônica Matos" userId="b2e22af5-7705-47d5-9e48-a14609cf788f" providerId="ADAL" clId="{32B8D5D5-1F85-4798-A1F1-027DFBE2B98C}" dt="2024-03-07T17:42:56.246" v="326" actId="1076"/>
          <ac:picMkLst>
            <pc:docMk/>
            <pc:sldMk cId="0" sldId="272"/>
            <ac:picMk id="31" creationId="{870E9543-79AA-820A-EC39-E359C52FD508}"/>
          </ac:picMkLst>
        </pc:picChg>
        <pc:picChg chg="mod">
          <ac:chgData name="Verônica Matos" userId="b2e22af5-7705-47d5-9e48-a14609cf788f" providerId="ADAL" clId="{32B8D5D5-1F85-4798-A1F1-027DFBE2B98C}" dt="2024-03-07T17:42:56.246" v="326" actId="1076"/>
          <ac:picMkLst>
            <pc:docMk/>
            <pc:sldMk cId="0" sldId="272"/>
            <ac:picMk id="32" creationId="{02AE3715-1FB1-9A96-6E7C-28FEC10E720D}"/>
          </ac:picMkLst>
        </pc:picChg>
        <pc:picChg chg="mod">
          <ac:chgData name="Verônica Matos" userId="b2e22af5-7705-47d5-9e48-a14609cf788f" providerId="ADAL" clId="{32B8D5D5-1F85-4798-A1F1-027DFBE2B98C}" dt="2024-03-07T17:42:56.246" v="326" actId="1076"/>
          <ac:picMkLst>
            <pc:docMk/>
            <pc:sldMk cId="0" sldId="272"/>
            <ac:picMk id="34" creationId="{9685EF01-9E63-887A-34AA-2E8A123BC2DC}"/>
          </ac:picMkLst>
        </pc:picChg>
        <pc:picChg chg="mod">
          <ac:chgData name="Verônica Matos" userId="b2e22af5-7705-47d5-9e48-a14609cf788f" providerId="ADAL" clId="{32B8D5D5-1F85-4798-A1F1-027DFBE2B98C}" dt="2024-03-07T17:42:56.246" v="326" actId="1076"/>
          <ac:picMkLst>
            <pc:docMk/>
            <pc:sldMk cId="0" sldId="272"/>
            <ac:picMk id="36" creationId="{39F1C100-7251-009D-331B-4E646DE63E41}"/>
          </ac:picMkLst>
        </pc:picChg>
        <pc:picChg chg="mod">
          <ac:chgData name="Verônica Matos" userId="b2e22af5-7705-47d5-9e48-a14609cf788f" providerId="ADAL" clId="{32B8D5D5-1F85-4798-A1F1-027DFBE2B98C}" dt="2024-03-07T17:42:56.246" v="326" actId="1076"/>
          <ac:picMkLst>
            <pc:docMk/>
            <pc:sldMk cId="0" sldId="272"/>
            <ac:picMk id="38" creationId="{71C2A5C9-3959-9F93-038B-C9E453ADAA1E}"/>
          </ac:picMkLst>
        </pc:picChg>
        <pc:picChg chg="mod">
          <ac:chgData name="Verônica Matos" userId="b2e22af5-7705-47d5-9e48-a14609cf788f" providerId="ADAL" clId="{32B8D5D5-1F85-4798-A1F1-027DFBE2B98C}" dt="2024-03-07T17:42:56.246" v="326" actId="1076"/>
          <ac:picMkLst>
            <pc:docMk/>
            <pc:sldMk cId="0" sldId="272"/>
            <ac:picMk id="40" creationId="{095C3412-B602-CB42-11DF-C5DD408562EA}"/>
          </ac:picMkLst>
        </pc:picChg>
        <pc:picChg chg="mod">
          <ac:chgData name="Verônica Matos" userId="b2e22af5-7705-47d5-9e48-a14609cf788f" providerId="ADAL" clId="{32B8D5D5-1F85-4798-A1F1-027DFBE2B98C}" dt="2024-03-07T17:42:56.246" v="326" actId="1076"/>
          <ac:picMkLst>
            <pc:docMk/>
            <pc:sldMk cId="0" sldId="272"/>
            <ac:picMk id="42" creationId="{1CF3977F-91BB-D8D1-071C-31E40E7C2164}"/>
          </ac:picMkLst>
        </pc:picChg>
      </pc:sldChg>
      <pc:sldChg chg="modSp mod modAnim">
        <pc:chgData name="Verônica Matos" userId="b2e22af5-7705-47d5-9e48-a14609cf788f" providerId="ADAL" clId="{32B8D5D5-1F85-4798-A1F1-027DFBE2B98C}" dt="2024-03-07T17:35:06.685" v="280"/>
        <pc:sldMkLst>
          <pc:docMk/>
          <pc:sldMk cId="0" sldId="274"/>
        </pc:sldMkLst>
        <pc:graphicFrameChg chg="modGraphic">
          <ac:chgData name="Verônica Matos" userId="b2e22af5-7705-47d5-9e48-a14609cf788f" providerId="ADAL" clId="{32B8D5D5-1F85-4798-A1F1-027DFBE2B98C}" dt="2024-03-07T17:10:02.795" v="115" actId="20577"/>
          <ac:graphicFrameMkLst>
            <pc:docMk/>
            <pc:sldMk cId="0" sldId="274"/>
            <ac:graphicFrameMk id="26" creationId="{39FB7BD8-6853-BC88-4CEB-30B2D7A72E81}"/>
          </ac:graphicFrameMkLst>
        </pc:graphicFrameChg>
      </pc:sldChg>
      <pc:sldChg chg="modAnim">
        <pc:chgData name="Verônica Matos" userId="b2e22af5-7705-47d5-9e48-a14609cf788f" providerId="ADAL" clId="{32B8D5D5-1F85-4798-A1F1-027DFBE2B98C}" dt="2024-03-07T17:35:10.270" v="281"/>
        <pc:sldMkLst>
          <pc:docMk/>
          <pc:sldMk cId="0" sldId="275"/>
        </pc:sldMkLst>
      </pc:sldChg>
      <pc:sldChg chg="modSp mod modAnim">
        <pc:chgData name="Verônica Matos" userId="b2e22af5-7705-47d5-9e48-a14609cf788f" providerId="ADAL" clId="{32B8D5D5-1F85-4798-A1F1-027DFBE2B98C}" dt="2024-03-07T17:46:22.188" v="337"/>
        <pc:sldMkLst>
          <pc:docMk/>
          <pc:sldMk cId="0" sldId="276"/>
        </pc:sldMkLst>
        <pc:spChg chg="mod">
          <ac:chgData name="Verônica Matos" userId="b2e22af5-7705-47d5-9e48-a14609cf788f" providerId="ADAL" clId="{32B8D5D5-1F85-4798-A1F1-027DFBE2B98C}" dt="2024-03-07T17:32:54.091" v="275" actId="2710"/>
          <ac:spMkLst>
            <pc:docMk/>
            <pc:sldMk cId="0" sldId="276"/>
            <ac:spMk id="11" creationId="{00000000-0000-0000-0000-000000000000}"/>
          </ac:spMkLst>
        </pc:spChg>
      </pc:sldChg>
    </pc:docChg>
  </pc:docChgLst>
  <pc:docChgLst>
    <pc:chgData name="Verônica Matos" userId="b2e22af5-7705-47d5-9e48-a14609cf788f" providerId="ADAL" clId="{0B6E8073-F895-4F4C-ADED-E2CC668E8229}"/>
    <pc:docChg chg="undo custSel modSld">
      <pc:chgData name="Verônica Matos" userId="b2e22af5-7705-47d5-9e48-a14609cf788f" providerId="ADAL" clId="{0B6E8073-F895-4F4C-ADED-E2CC668E8229}" dt="2024-03-18T15:46:02.328" v="587" actId="1076"/>
      <pc:docMkLst>
        <pc:docMk/>
      </pc:docMkLst>
      <pc:sldChg chg="modCm">
        <pc:chgData name="Verônica Matos" userId="b2e22af5-7705-47d5-9e48-a14609cf788f" providerId="ADAL" clId="{0B6E8073-F895-4F4C-ADED-E2CC668E8229}" dt="2024-03-18T14:38:02.402" v="277"/>
        <pc:sldMkLst>
          <pc:docMk/>
          <pc:sldMk cId="0" sldId="2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Verônica Matos" userId="b2e22af5-7705-47d5-9e48-a14609cf788f" providerId="ADAL" clId="{0B6E8073-F895-4F4C-ADED-E2CC668E8229}" dt="2024-03-18T14:38:02.402" v="277"/>
              <pc2:cmMkLst xmlns:pc2="http://schemas.microsoft.com/office/powerpoint/2019/9/main/command">
                <pc:docMk/>
                <pc:sldMk cId="0" sldId="258"/>
                <pc2:cmMk id="{365D70B8-C5E6-42EA-925B-9132248F1CF9}"/>
              </pc2:cmMkLst>
              <pc226:cmRplyChg chg="add">
                <pc226:chgData name="Verônica Matos" userId="b2e22af5-7705-47d5-9e48-a14609cf788f" providerId="ADAL" clId="{0B6E8073-F895-4F4C-ADED-E2CC668E8229}" dt="2024-03-18T14:38:02.402" v="277"/>
                <pc2:cmRplyMkLst xmlns:pc2="http://schemas.microsoft.com/office/powerpoint/2019/9/main/command">
                  <pc:docMk/>
                  <pc:sldMk cId="0" sldId="258"/>
                  <pc2:cmMk id="{365D70B8-C5E6-42EA-925B-9132248F1CF9}"/>
                  <pc2:cmRplyMk id="{EBFCC009-855F-4410-ADE4-8C0BE57EB21C}"/>
                </pc2:cmRplyMkLst>
              </pc226:cmRplyChg>
              <pc226:cmRplyChg chg="add">
                <pc226:chgData name="Verônica Matos" userId="b2e22af5-7705-47d5-9e48-a14609cf788f" providerId="ADAL" clId="{0B6E8073-F895-4F4C-ADED-E2CC668E8229}" dt="2024-03-14T13:41:56.925" v="0"/>
                <pc2:cmRplyMkLst xmlns:pc2="http://schemas.microsoft.com/office/powerpoint/2019/9/main/command">
                  <pc:docMk/>
                  <pc:sldMk cId="0" sldId="258"/>
                  <pc2:cmMk id="{365D70B8-C5E6-42EA-925B-9132248F1CF9}"/>
                  <pc2:cmRplyMk id="{DCBF96C0-6DB9-44AF-9E12-3EA473D6F1BE}"/>
                </pc2:cmRplyMkLst>
              </pc226:cmRplyChg>
            </pc226:cmChg>
          </p:ext>
        </pc:extLst>
      </pc:sldChg>
      <pc:sldChg chg="addSp modSp mod modCm">
        <pc:chgData name="Verônica Matos" userId="b2e22af5-7705-47d5-9e48-a14609cf788f" providerId="ADAL" clId="{0B6E8073-F895-4F4C-ADED-E2CC668E8229}" dt="2024-03-18T15:46:02.328" v="587" actId="1076"/>
        <pc:sldMkLst>
          <pc:docMk/>
          <pc:sldMk cId="0" sldId="268"/>
        </pc:sldMkLst>
        <pc:spChg chg="mod">
          <ac:chgData name="Verônica Matos" userId="b2e22af5-7705-47d5-9e48-a14609cf788f" providerId="ADAL" clId="{0B6E8073-F895-4F4C-ADED-E2CC668E8229}" dt="2024-03-18T14:39:08.258" v="285" actId="1076"/>
          <ac:spMkLst>
            <pc:docMk/>
            <pc:sldMk cId="0" sldId="268"/>
            <ac:spMk id="6" creationId="{00000000-0000-0000-0000-000000000000}"/>
          </ac:spMkLst>
        </pc:spChg>
        <pc:spChg chg="mod">
          <ac:chgData name="Verônica Matos" userId="b2e22af5-7705-47d5-9e48-a14609cf788f" providerId="ADAL" clId="{0B6E8073-F895-4F4C-ADED-E2CC668E8229}" dt="2024-03-18T14:16:35.656" v="111" actId="14100"/>
          <ac:spMkLst>
            <pc:docMk/>
            <pc:sldMk cId="0" sldId="268"/>
            <ac:spMk id="13" creationId="{00000000-0000-0000-0000-000000000000}"/>
          </ac:spMkLst>
        </pc:spChg>
        <pc:spChg chg="mod">
          <ac:chgData name="Verônica Matos" userId="b2e22af5-7705-47d5-9e48-a14609cf788f" providerId="ADAL" clId="{0B6E8073-F895-4F4C-ADED-E2CC668E8229}" dt="2024-03-18T14:05:23.308" v="58" actId="1076"/>
          <ac:spMkLst>
            <pc:docMk/>
            <pc:sldMk cId="0" sldId="268"/>
            <ac:spMk id="60" creationId="{00000000-0000-0000-0000-000000000000}"/>
          </ac:spMkLst>
        </pc:spChg>
        <pc:grpChg chg="mod">
          <ac:chgData name="Verônica Matos" userId="b2e22af5-7705-47d5-9e48-a14609cf788f" providerId="ADAL" clId="{0B6E8073-F895-4F4C-ADED-E2CC668E8229}" dt="2024-03-18T14:06:38.653" v="64" actId="1076"/>
          <ac:grpSpMkLst>
            <pc:docMk/>
            <pc:sldMk cId="0" sldId="268"/>
            <ac:grpSpMk id="7" creationId="{09E06AFD-DE30-F74D-DE8E-21ED81D5FF05}"/>
          </ac:grpSpMkLst>
        </pc:grpChg>
        <pc:grpChg chg="mod">
          <ac:chgData name="Verônica Matos" userId="b2e22af5-7705-47d5-9e48-a14609cf788f" providerId="ADAL" clId="{0B6E8073-F895-4F4C-ADED-E2CC668E8229}" dt="2024-03-18T14:38:36.021" v="278" actId="1076"/>
          <ac:grpSpMkLst>
            <pc:docMk/>
            <pc:sldMk cId="0" sldId="268"/>
            <ac:grpSpMk id="25" creationId="{A025B8E6-612E-A681-4303-FBE6ABB5E164}"/>
          </ac:grpSpMkLst>
        </pc:grpChg>
        <pc:grpChg chg="mod">
          <ac:chgData name="Verônica Matos" userId="b2e22af5-7705-47d5-9e48-a14609cf788f" providerId="ADAL" clId="{0B6E8073-F895-4F4C-ADED-E2CC668E8229}" dt="2024-03-18T14:38:49.965" v="279" actId="1076"/>
          <ac:grpSpMkLst>
            <pc:docMk/>
            <pc:sldMk cId="0" sldId="268"/>
            <ac:grpSpMk id="27" creationId="{46758E52-F45E-E8E7-F6BD-4BEEDE952685}"/>
          </ac:grpSpMkLst>
        </pc:grpChg>
        <pc:grpChg chg="mod">
          <ac:chgData name="Verônica Matos" userId="b2e22af5-7705-47d5-9e48-a14609cf788f" providerId="ADAL" clId="{0B6E8073-F895-4F4C-ADED-E2CC668E8229}" dt="2024-03-18T14:39:12.516" v="286" actId="1076"/>
          <ac:grpSpMkLst>
            <pc:docMk/>
            <pc:sldMk cId="0" sldId="268"/>
            <ac:grpSpMk id="29" creationId="{999F016C-9C73-2EA9-4B3B-F4978BE7FB1B}"/>
          </ac:grpSpMkLst>
        </pc:grpChg>
        <pc:grpChg chg="mod">
          <ac:chgData name="Verônica Matos" userId="b2e22af5-7705-47d5-9e48-a14609cf788f" providerId="ADAL" clId="{0B6E8073-F895-4F4C-ADED-E2CC668E8229}" dt="2024-03-18T14:39:20.481" v="287" actId="1076"/>
          <ac:grpSpMkLst>
            <pc:docMk/>
            <pc:sldMk cId="0" sldId="268"/>
            <ac:grpSpMk id="44" creationId="{B6102290-F106-8A1C-E214-2F481B054ECD}"/>
          </ac:grpSpMkLst>
        </pc:grpChg>
        <pc:grpChg chg="mod">
          <ac:chgData name="Verônica Matos" userId="b2e22af5-7705-47d5-9e48-a14609cf788f" providerId="ADAL" clId="{0B6E8073-F895-4F4C-ADED-E2CC668E8229}" dt="2024-03-18T14:39:25.150" v="288" actId="1076"/>
          <ac:grpSpMkLst>
            <pc:docMk/>
            <pc:sldMk cId="0" sldId="268"/>
            <ac:grpSpMk id="45" creationId="{A1C379DC-8407-B9B5-A243-6B692ACC6CB6}"/>
          </ac:grpSpMkLst>
        </pc:grpChg>
        <pc:picChg chg="add mod modCrop">
          <ac:chgData name="Verônica Matos" userId="b2e22af5-7705-47d5-9e48-a14609cf788f" providerId="ADAL" clId="{0B6E8073-F895-4F4C-ADED-E2CC668E8229}" dt="2024-03-18T14:38:36.021" v="278" actId="1076"/>
          <ac:picMkLst>
            <pc:docMk/>
            <pc:sldMk cId="0" sldId="268"/>
            <ac:picMk id="3" creationId="{68BD78F8-5831-5DCE-CA0F-CF7F06E7B233}"/>
          </ac:picMkLst>
        </pc:picChg>
        <pc:picChg chg="add mod">
          <ac:chgData name="Verônica Matos" userId="b2e22af5-7705-47d5-9e48-a14609cf788f" providerId="ADAL" clId="{0B6E8073-F895-4F4C-ADED-E2CC668E8229}" dt="2024-03-18T15:43:06.968" v="534" actId="1076"/>
          <ac:picMkLst>
            <pc:docMk/>
            <pc:sldMk cId="0" sldId="268"/>
            <ac:picMk id="4" creationId="{8F607AE0-8BCE-6B6C-54FF-44F94FEF41A1}"/>
          </ac:picMkLst>
        </pc:picChg>
        <pc:picChg chg="add mod">
          <ac:chgData name="Verônica Matos" userId="b2e22af5-7705-47d5-9e48-a14609cf788f" providerId="ADAL" clId="{0B6E8073-F895-4F4C-ADED-E2CC668E8229}" dt="2024-03-18T14:38:36.021" v="278" actId="1076"/>
          <ac:picMkLst>
            <pc:docMk/>
            <pc:sldMk cId="0" sldId="268"/>
            <ac:picMk id="17" creationId="{D345D342-1B5B-867B-241F-5C006F406899}"/>
          </ac:picMkLst>
        </pc:picChg>
        <pc:picChg chg="add mod">
          <ac:chgData name="Verônica Matos" userId="b2e22af5-7705-47d5-9e48-a14609cf788f" providerId="ADAL" clId="{0B6E8073-F895-4F4C-ADED-E2CC668E8229}" dt="2024-03-18T14:39:05.140" v="283" actId="1076"/>
          <ac:picMkLst>
            <pc:docMk/>
            <pc:sldMk cId="0" sldId="268"/>
            <ac:picMk id="19" creationId="{06AF035F-9DB4-479D-3E82-C7DF45CDD13E}"/>
          </ac:picMkLst>
        </pc:picChg>
        <pc:picChg chg="add mod modCrop">
          <ac:chgData name="Verônica Matos" userId="b2e22af5-7705-47d5-9e48-a14609cf788f" providerId="ADAL" clId="{0B6E8073-F895-4F4C-ADED-E2CC668E8229}" dt="2024-03-18T14:39:01.218" v="282" actId="732"/>
          <ac:picMkLst>
            <pc:docMk/>
            <pc:sldMk cId="0" sldId="268"/>
            <ac:picMk id="26" creationId="{FDB7E244-C7EB-26F0-4CBA-4E2A85D32FF5}"/>
          </ac:picMkLst>
        </pc:picChg>
        <pc:picChg chg="add mod">
          <ac:chgData name="Verônica Matos" userId="b2e22af5-7705-47d5-9e48-a14609cf788f" providerId="ADAL" clId="{0B6E8073-F895-4F4C-ADED-E2CC668E8229}" dt="2024-03-18T15:45:58.773" v="584" actId="1076"/>
          <ac:picMkLst>
            <pc:docMk/>
            <pc:sldMk cId="0" sldId="268"/>
            <ac:picMk id="36" creationId="{B4F894CC-8052-5C58-2891-8C3EA5F99435}"/>
          </ac:picMkLst>
        </pc:picChg>
        <pc:picChg chg="add mod">
          <ac:chgData name="Verônica Matos" userId="b2e22af5-7705-47d5-9e48-a14609cf788f" providerId="ADAL" clId="{0B6E8073-F895-4F4C-ADED-E2CC668E8229}" dt="2024-03-18T15:46:02.328" v="587" actId="1076"/>
          <ac:picMkLst>
            <pc:docMk/>
            <pc:sldMk cId="0" sldId="268"/>
            <ac:picMk id="39" creationId="{6753C6DC-C4A2-30BD-3962-D731ACF5744A}"/>
          </ac:picMkLst>
        </pc:picChg>
        <pc:picChg chg="add mod">
          <ac:chgData name="Verônica Matos" userId="b2e22af5-7705-47d5-9e48-a14609cf788f" providerId="ADAL" clId="{0B6E8073-F895-4F4C-ADED-E2CC668E8229}" dt="2024-03-18T14:39:20.481" v="287" actId="1076"/>
          <ac:picMkLst>
            <pc:docMk/>
            <pc:sldMk cId="0" sldId="268"/>
            <ac:picMk id="41" creationId="{7327C822-1BDA-44A2-1946-6B0E861884A9}"/>
          </ac:picMkLst>
        </pc:picChg>
        <pc:picChg chg="add mod">
          <ac:chgData name="Verônica Matos" userId="b2e22af5-7705-47d5-9e48-a14609cf788f" providerId="ADAL" clId="{0B6E8073-F895-4F4C-ADED-E2CC668E8229}" dt="2024-03-18T14:39:20.481" v="287" actId="1076"/>
          <ac:picMkLst>
            <pc:docMk/>
            <pc:sldMk cId="0" sldId="268"/>
            <ac:picMk id="43" creationId="{D78D18A4-2B09-38D3-A4BC-B21F791AD2F0}"/>
          </ac:picMkLst>
        </pc:picChg>
        <pc:picChg chg="add mod">
          <ac:chgData name="Verônica Matos" userId="b2e22af5-7705-47d5-9e48-a14609cf788f" providerId="ADAL" clId="{0B6E8073-F895-4F4C-ADED-E2CC668E8229}" dt="2024-03-18T14:39:20.481" v="287" actId="1076"/>
          <ac:picMkLst>
            <pc:docMk/>
            <pc:sldMk cId="0" sldId="268"/>
            <ac:picMk id="47" creationId="{6133C5D6-0B3D-9FD7-0AF8-23EFE7D8E965}"/>
          </ac:picMkLst>
        </pc:picChg>
        <pc:picChg chg="add mod">
          <ac:chgData name="Verônica Matos" userId="b2e22af5-7705-47d5-9e48-a14609cf788f" providerId="ADAL" clId="{0B6E8073-F895-4F4C-ADED-E2CC668E8229}" dt="2024-03-18T14:39:20.481" v="287" actId="1076"/>
          <ac:picMkLst>
            <pc:docMk/>
            <pc:sldMk cId="0" sldId="268"/>
            <ac:picMk id="66" creationId="{7E1F26F9-4749-5FFA-B20A-838953C9DE73}"/>
          </ac:picMkLst>
        </pc:picChg>
        <pc:picChg chg="add mod">
          <ac:chgData name="Verônica Matos" userId="b2e22af5-7705-47d5-9e48-a14609cf788f" providerId="ADAL" clId="{0B6E8073-F895-4F4C-ADED-E2CC668E8229}" dt="2024-03-18T14:39:25.150" v="288" actId="1076"/>
          <ac:picMkLst>
            <pc:docMk/>
            <pc:sldMk cId="0" sldId="268"/>
            <ac:picMk id="68" creationId="{7B5B2B1B-267D-ED29-DCA7-2AFF28972705}"/>
          </ac:picMkLst>
        </pc:picChg>
        <pc:picChg chg="add mod modCrop">
          <ac:chgData name="Verônica Matos" userId="b2e22af5-7705-47d5-9e48-a14609cf788f" providerId="ADAL" clId="{0B6E8073-F895-4F4C-ADED-E2CC668E8229}" dt="2024-03-18T14:39:25.150" v="288" actId="1076"/>
          <ac:picMkLst>
            <pc:docMk/>
            <pc:sldMk cId="0" sldId="268"/>
            <ac:picMk id="70" creationId="{626FA7DB-63E7-6888-0194-F9FBBA62CBDB}"/>
          </ac:picMkLst>
        </pc:picChg>
        <pc:picChg chg="add mod">
          <ac:chgData name="Verônica Matos" userId="b2e22af5-7705-47d5-9e48-a14609cf788f" providerId="ADAL" clId="{0B6E8073-F895-4F4C-ADED-E2CC668E8229}" dt="2024-03-18T14:39:25.150" v="288" actId="1076"/>
          <ac:picMkLst>
            <pc:docMk/>
            <pc:sldMk cId="0" sldId="268"/>
            <ac:picMk id="72" creationId="{28928FCC-0A8A-F2A2-FF1B-698CAB876E0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Verônica Matos" userId="b2e22af5-7705-47d5-9e48-a14609cf788f" providerId="ADAL" clId="{0B6E8073-F895-4F4C-ADED-E2CC668E8229}" dt="2024-03-18T14:37:20.154" v="275"/>
              <pc2:cmMkLst xmlns:pc2="http://schemas.microsoft.com/office/powerpoint/2019/9/main/command">
                <pc:docMk/>
                <pc:sldMk cId="0" sldId="268"/>
                <pc2:cmMk id="{E4BCE3A5-1C49-49E3-9D6E-7B0BC2C6D198}"/>
              </pc2:cmMkLst>
              <pc226:cmRplyChg chg="add">
                <pc226:chgData name="Verônica Matos" userId="b2e22af5-7705-47d5-9e48-a14609cf788f" providerId="ADAL" clId="{0B6E8073-F895-4F4C-ADED-E2CC668E8229}" dt="2024-03-18T14:37:20.154" v="275"/>
                <pc2:cmRplyMkLst xmlns:pc2="http://schemas.microsoft.com/office/powerpoint/2019/9/main/command">
                  <pc:docMk/>
                  <pc:sldMk cId="0" sldId="268"/>
                  <pc2:cmMk id="{E4BCE3A5-1C49-49E3-9D6E-7B0BC2C6D198}"/>
                  <pc2:cmRplyMk id="{EE365FD9-8317-4D8A-B6E3-1133613BFF7D}"/>
                </pc2:cmRplyMkLst>
              </pc226:cmRplyChg>
            </pc226:cmChg>
          </p:ext>
        </pc:extLst>
      </pc:sldChg>
      <pc:sldChg chg="addSp modSp mod modAnim">
        <pc:chgData name="Verônica Matos" userId="b2e22af5-7705-47d5-9e48-a14609cf788f" providerId="ADAL" clId="{0B6E8073-F895-4F4C-ADED-E2CC668E8229}" dt="2024-03-18T14:36:52.901" v="269" actId="207"/>
        <pc:sldMkLst>
          <pc:docMk/>
          <pc:sldMk cId="0" sldId="269"/>
        </pc:sldMkLst>
        <pc:spChg chg="add mod">
          <ac:chgData name="Verônica Matos" userId="b2e22af5-7705-47d5-9e48-a14609cf788f" providerId="ADAL" clId="{0B6E8073-F895-4F4C-ADED-E2CC668E8229}" dt="2024-03-18T14:36:52.901" v="269" actId="207"/>
          <ac:spMkLst>
            <pc:docMk/>
            <pc:sldMk cId="0" sldId="269"/>
            <ac:spMk id="19" creationId="{47DBA5E6-0F41-978B-B54C-835E55AA2F7B}"/>
          </ac:spMkLst>
        </pc:spChg>
      </pc:sldChg>
      <pc:sldChg chg="addSp delSp modSp mod">
        <pc:chgData name="Verônica Matos" userId="b2e22af5-7705-47d5-9e48-a14609cf788f" providerId="ADAL" clId="{0B6E8073-F895-4F4C-ADED-E2CC668E8229}" dt="2024-03-18T15:45:48.131" v="583" actId="14100"/>
        <pc:sldMkLst>
          <pc:docMk/>
          <pc:sldMk cId="818871370" sldId="277"/>
        </pc:sldMkLst>
        <pc:spChg chg="del mod">
          <ac:chgData name="Verônica Matos" userId="b2e22af5-7705-47d5-9e48-a14609cf788f" providerId="ADAL" clId="{0B6E8073-F895-4F4C-ADED-E2CC668E8229}" dt="2024-03-18T14:54:47.499" v="523" actId="478"/>
          <ac:spMkLst>
            <pc:docMk/>
            <pc:sldMk cId="818871370" sldId="277"/>
            <ac:spMk id="6" creationId="{00000000-0000-0000-0000-000000000000}"/>
          </ac:spMkLst>
        </pc:spChg>
        <pc:spChg chg="mod">
          <ac:chgData name="Verônica Matos" userId="b2e22af5-7705-47d5-9e48-a14609cf788f" providerId="ADAL" clId="{0B6E8073-F895-4F4C-ADED-E2CC668E8229}" dt="2024-03-18T14:42:21.168" v="343" actId="1076"/>
          <ac:spMkLst>
            <pc:docMk/>
            <pc:sldMk cId="818871370" sldId="277"/>
            <ac:spMk id="35" creationId="{7C73CFB9-1E2F-1A78-1237-E67060CEC728}"/>
          </ac:spMkLst>
        </pc:spChg>
        <pc:spChg chg="mod">
          <ac:chgData name="Verônica Matos" userId="b2e22af5-7705-47d5-9e48-a14609cf788f" providerId="ADAL" clId="{0B6E8073-F895-4F4C-ADED-E2CC668E8229}" dt="2024-03-18T14:41:25.848" v="296"/>
          <ac:spMkLst>
            <pc:docMk/>
            <pc:sldMk cId="818871370" sldId="277"/>
            <ac:spMk id="37" creationId="{973B1B1A-752B-9068-906F-76620A4148FA}"/>
          </ac:spMkLst>
        </pc:spChg>
        <pc:spChg chg="add mod">
          <ac:chgData name="Verônica Matos" userId="b2e22af5-7705-47d5-9e48-a14609cf788f" providerId="ADAL" clId="{0B6E8073-F895-4F4C-ADED-E2CC668E8229}" dt="2024-03-18T14:54:47.987" v="524"/>
          <ac:spMkLst>
            <pc:docMk/>
            <pc:sldMk cId="818871370" sldId="277"/>
            <ac:spMk id="65" creationId="{FA4B243A-4B9A-6B77-DE4F-B722E5492531}"/>
          </ac:spMkLst>
        </pc:spChg>
        <pc:grpChg chg="add mod">
          <ac:chgData name="Verônica Matos" userId="b2e22af5-7705-47d5-9e48-a14609cf788f" providerId="ADAL" clId="{0B6E8073-F895-4F4C-ADED-E2CC668E8229}" dt="2024-03-18T14:54:30.814" v="521" actId="1076"/>
          <ac:grpSpMkLst>
            <pc:docMk/>
            <pc:sldMk cId="818871370" sldId="277"/>
            <ac:grpSpMk id="34" creationId="{6F4FD092-0362-F96E-B260-930BE34A933A}"/>
          </ac:grpSpMkLst>
        </pc:grpChg>
        <pc:grpChg chg="del mod">
          <ac:chgData name="Verônica Matos" userId="b2e22af5-7705-47d5-9e48-a14609cf788f" providerId="ADAL" clId="{0B6E8073-F895-4F4C-ADED-E2CC668E8229}" dt="2024-03-18T14:43:44.556" v="344" actId="478"/>
          <ac:grpSpMkLst>
            <pc:docMk/>
            <pc:sldMk cId="818871370" sldId="277"/>
            <ac:grpSpMk id="36" creationId="{A32559A5-3BF9-01DC-48E9-2A2848366C04}"/>
          </ac:grpSpMkLst>
        </pc:grpChg>
        <pc:grpChg chg="mod">
          <ac:chgData name="Verônica Matos" userId="b2e22af5-7705-47d5-9e48-a14609cf788f" providerId="ADAL" clId="{0B6E8073-F895-4F4C-ADED-E2CC668E8229}" dt="2024-03-18T14:53:53.733" v="511" actId="1076"/>
          <ac:grpSpMkLst>
            <pc:docMk/>
            <pc:sldMk cId="818871370" sldId="277"/>
            <ac:grpSpMk id="87" creationId="{77709E55-42A2-DDCB-C6BD-EA701A40BA1D}"/>
          </ac:grpSpMkLst>
        </pc:grpChg>
        <pc:grpChg chg="mod">
          <ac:chgData name="Verônica Matos" userId="b2e22af5-7705-47d5-9e48-a14609cf788f" providerId="ADAL" clId="{0B6E8073-F895-4F4C-ADED-E2CC668E8229}" dt="2024-03-18T14:53:37.396" v="508" actId="1076"/>
          <ac:grpSpMkLst>
            <pc:docMk/>
            <pc:sldMk cId="818871370" sldId="277"/>
            <ac:grpSpMk id="92" creationId="{5AEAE01B-0AB3-C772-3E38-E81701C25EE0}"/>
          </ac:grpSpMkLst>
        </pc:grpChg>
        <pc:grpChg chg="mod">
          <ac:chgData name="Verônica Matos" userId="b2e22af5-7705-47d5-9e48-a14609cf788f" providerId="ADAL" clId="{0B6E8073-F895-4F4C-ADED-E2CC668E8229}" dt="2024-03-18T14:55:06.808" v="525" actId="1076"/>
          <ac:grpSpMkLst>
            <pc:docMk/>
            <pc:sldMk cId="818871370" sldId="277"/>
            <ac:grpSpMk id="97" creationId="{39122AF7-1958-619C-2AC3-DB7705851E21}"/>
          </ac:grpSpMkLst>
        </pc:grpChg>
        <pc:grpChg chg="mod">
          <ac:chgData name="Verônica Matos" userId="b2e22af5-7705-47d5-9e48-a14609cf788f" providerId="ADAL" clId="{0B6E8073-F895-4F4C-ADED-E2CC668E8229}" dt="2024-03-18T14:53:42.774" v="509" actId="1076"/>
          <ac:grpSpMkLst>
            <pc:docMk/>
            <pc:sldMk cId="818871370" sldId="277"/>
            <ac:grpSpMk id="106" creationId="{1783EC53-174B-E6D2-E461-324C1FC1EF71}"/>
          </ac:grpSpMkLst>
        </pc:grpChg>
        <pc:picChg chg="add mod">
          <ac:chgData name="Verônica Matos" userId="b2e22af5-7705-47d5-9e48-a14609cf788f" providerId="ADAL" clId="{0B6E8073-F895-4F4C-ADED-E2CC668E8229}" dt="2024-03-18T15:45:07.949" v="566" actId="1076"/>
          <ac:picMkLst>
            <pc:docMk/>
            <pc:sldMk cId="818871370" sldId="277"/>
            <ac:picMk id="3" creationId="{57392088-ECE9-071E-1B55-7FE03C277D12}"/>
          </ac:picMkLst>
        </pc:picChg>
        <pc:picChg chg="add mod">
          <ac:chgData name="Verônica Matos" userId="b2e22af5-7705-47d5-9e48-a14609cf788f" providerId="ADAL" clId="{0B6E8073-F895-4F4C-ADED-E2CC668E8229}" dt="2024-03-18T15:43:46.250" v="550" actId="14100"/>
          <ac:picMkLst>
            <pc:docMk/>
            <pc:sldMk cId="818871370" sldId="277"/>
            <ac:picMk id="4" creationId="{7988574C-1694-D0FC-943F-9A8351CFDF7F}"/>
          </ac:picMkLst>
        </pc:picChg>
        <pc:picChg chg="add mod">
          <ac:chgData name="Verônica Matos" userId="b2e22af5-7705-47d5-9e48-a14609cf788f" providerId="ADAL" clId="{0B6E8073-F895-4F4C-ADED-E2CC668E8229}" dt="2024-03-18T15:45:21.724" v="574" actId="1076"/>
          <ac:picMkLst>
            <pc:docMk/>
            <pc:sldMk cId="818871370" sldId="277"/>
            <ac:picMk id="8" creationId="{E4EA2621-9F12-A41F-0B02-3C6EEF72A06C}"/>
          </ac:picMkLst>
        </pc:picChg>
        <pc:picChg chg="add mod">
          <ac:chgData name="Verônica Matos" userId="b2e22af5-7705-47d5-9e48-a14609cf788f" providerId="ADAL" clId="{0B6E8073-F895-4F4C-ADED-E2CC668E8229}" dt="2024-03-18T15:45:48.131" v="583" actId="14100"/>
          <ac:picMkLst>
            <pc:docMk/>
            <pc:sldMk cId="818871370" sldId="277"/>
            <ac:picMk id="12" creationId="{BA581E76-995A-446F-C4E7-2B2E4A98D505}"/>
          </ac:picMkLst>
        </pc:picChg>
        <pc:picChg chg="add mod">
          <ac:chgData name="Verônica Matos" userId="b2e22af5-7705-47d5-9e48-a14609cf788f" providerId="ADAL" clId="{0B6E8073-F895-4F4C-ADED-E2CC668E8229}" dt="2024-03-18T15:45:18.893" v="572" actId="1076"/>
          <ac:picMkLst>
            <pc:docMk/>
            <pc:sldMk cId="818871370" sldId="277"/>
            <ac:picMk id="13" creationId="{1CC9431F-1BF9-7A04-2FFE-54187EE57B17}"/>
          </ac:picMkLst>
        </pc:picChg>
        <pc:picChg chg="add mod">
          <ac:chgData name="Verônica Matos" userId="b2e22af5-7705-47d5-9e48-a14609cf788f" providerId="ADAL" clId="{0B6E8073-F895-4F4C-ADED-E2CC668E8229}" dt="2024-03-18T15:45:09.518" v="567" actId="1076"/>
          <ac:picMkLst>
            <pc:docMk/>
            <pc:sldMk cId="818871370" sldId="277"/>
            <ac:picMk id="15" creationId="{4EBBE89A-D1EB-D7C0-F25F-03330446BE07}"/>
          </ac:picMkLst>
        </pc:picChg>
        <pc:picChg chg="add mod">
          <ac:chgData name="Verônica Matos" userId="b2e22af5-7705-47d5-9e48-a14609cf788f" providerId="ADAL" clId="{0B6E8073-F895-4F4C-ADED-E2CC668E8229}" dt="2024-03-18T15:45:28.345" v="578" actId="1076"/>
          <ac:picMkLst>
            <pc:docMk/>
            <pc:sldMk cId="818871370" sldId="277"/>
            <ac:picMk id="16" creationId="{E389DC82-60D1-CACB-CDBB-246EAB509DEB}"/>
          </ac:picMkLst>
        </pc:picChg>
        <pc:picChg chg="add mod">
          <ac:chgData name="Verônica Matos" userId="b2e22af5-7705-47d5-9e48-a14609cf788f" providerId="ADAL" clId="{0B6E8073-F895-4F4C-ADED-E2CC668E8229}" dt="2024-03-18T15:45:20.277" v="573" actId="1076"/>
          <ac:picMkLst>
            <pc:docMk/>
            <pc:sldMk cId="818871370" sldId="277"/>
            <ac:picMk id="17" creationId="{CA541EDC-F034-64E7-8FF4-5433186B677A}"/>
          </ac:picMkLst>
        </pc:picChg>
        <pc:picChg chg="add mod modCrop">
          <ac:chgData name="Verônica Matos" userId="b2e22af5-7705-47d5-9e48-a14609cf788f" providerId="ADAL" clId="{0B6E8073-F895-4F4C-ADED-E2CC668E8229}" dt="2024-03-18T14:53:42.774" v="509" actId="1076"/>
          <ac:picMkLst>
            <pc:docMk/>
            <pc:sldMk cId="818871370" sldId="277"/>
            <ac:picMk id="19" creationId="{8AC711C3-E796-B345-59A8-17F2A9A51176}"/>
          </ac:picMkLst>
        </pc:picChg>
        <pc:picChg chg="add mod">
          <ac:chgData name="Verônica Matos" userId="b2e22af5-7705-47d5-9e48-a14609cf788f" providerId="ADAL" clId="{0B6E8073-F895-4F4C-ADED-E2CC668E8229}" dt="2024-03-18T15:45:31.810" v="580" actId="1076"/>
          <ac:picMkLst>
            <pc:docMk/>
            <pc:sldMk cId="818871370" sldId="277"/>
            <ac:picMk id="22" creationId="{2A246493-E9F1-5C24-8D91-C2396E216704}"/>
          </ac:picMkLst>
        </pc:picChg>
        <pc:picChg chg="add mod">
          <ac:chgData name="Verônica Matos" userId="b2e22af5-7705-47d5-9e48-a14609cf788f" providerId="ADAL" clId="{0B6E8073-F895-4F4C-ADED-E2CC668E8229}" dt="2024-03-18T15:45:33.307" v="581" actId="1076"/>
          <ac:picMkLst>
            <pc:docMk/>
            <pc:sldMk cId="818871370" sldId="277"/>
            <ac:picMk id="25" creationId="{AD8B3CAF-DE58-AD51-46D5-04CCAC84E6DA}"/>
          </ac:picMkLst>
        </pc:picChg>
        <pc:picChg chg="add mod">
          <ac:chgData name="Verônica Matos" userId="b2e22af5-7705-47d5-9e48-a14609cf788f" providerId="ADAL" clId="{0B6E8073-F895-4F4C-ADED-E2CC668E8229}" dt="2024-03-18T15:45:36.468" v="582" actId="1076"/>
          <ac:picMkLst>
            <pc:docMk/>
            <pc:sldMk cId="818871370" sldId="277"/>
            <ac:picMk id="27" creationId="{E1024C5F-07F4-8822-3C71-946F479CE8D0}"/>
          </ac:picMkLst>
        </pc:picChg>
        <pc:picChg chg="add mod">
          <ac:chgData name="Verônica Matos" userId="b2e22af5-7705-47d5-9e48-a14609cf788f" providerId="ADAL" clId="{0B6E8073-F895-4F4C-ADED-E2CC668E8229}" dt="2024-03-18T14:53:37.396" v="508" actId="1076"/>
          <ac:picMkLst>
            <pc:docMk/>
            <pc:sldMk cId="818871370" sldId="277"/>
            <ac:picMk id="29" creationId="{0A8249D0-C734-B3B8-9B29-05133119E17F}"/>
          </ac:picMkLst>
        </pc:picChg>
        <pc:picChg chg="add mod">
          <ac:chgData name="Verônica Matos" userId="b2e22af5-7705-47d5-9e48-a14609cf788f" providerId="ADAL" clId="{0B6E8073-F895-4F4C-ADED-E2CC668E8229}" dt="2024-03-18T14:53:37.396" v="508" actId="1076"/>
          <ac:picMkLst>
            <pc:docMk/>
            <pc:sldMk cId="818871370" sldId="277"/>
            <ac:picMk id="31" creationId="{F3A38020-D98D-A79B-EA27-3A22F360E1F7}"/>
          </ac:picMkLst>
        </pc:picChg>
        <pc:picChg chg="add mod">
          <ac:chgData name="Verônica Matos" userId="b2e22af5-7705-47d5-9e48-a14609cf788f" providerId="ADAL" clId="{0B6E8073-F895-4F4C-ADED-E2CC668E8229}" dt="2024-03-18T14:53:37.396" v="508" actId="1076"/>
          <ac:picMkLst>
            <pc:docMk/>
            <pc:sldMk cId="818871370" sldId="277"/>
            <ac:picMk id="33" creationId="{16ED80C8-BD3F-4234-6607-76B612547C97}"/>
          </ac:picMkLst>
        </pc:picChg>
        <pc:picChg chg="del mod">
          <ac:chgData name="Verônica Matos" userId="b2e22af5-7705-47d5-9e48-a14609cf788f" providerId="ADAL" clId="{0B6E8073-F895-4F4C-ADED-E2CC668E8229}" dt="2024-03-18T14:43:44.556" v="344" actId="478"/>
          <ac:picMkLst>
            <pc:docMk/>
            <pc:sldMk cId="818871370" sldId="277"/>
            <ac:picMk id="38" creationId="{BAB63C92-AECC-0BEB-1EBA-5BD7196C87B1}"/>
          </ac:picMkLst>
        </pc:picChg>
        <pc:picChg chg="add del mod">
          <ac:chgData name="Verônica Matos" userId="b2e22af5-7705-47d5-9e48-a14609cf788f" providerId="ADAL" clId="{0B6E8073-F895-4F4C-ADED-E2CC668E8229}" dt="2024-03-18T14:44:55.866" v="389" actId="478"/>
          <ac:picMkLst>
            <pc:docMk/>
            <pc:sldMk cId="818871370" sldId="277"/>
            <ac:picMk id="40" creationId="{4A76D911-6639-A2DC-206D-1512012E5AF0}"/>
          </ac:picMkLst>
        </pc:picChg>
        <pc:picChg chg="add del mod">
          <ac:chgData name="Verônica Matos" userId="b2e22af5-7705-47d5-9e48-a14609cf788f" providerId="ADAL" clId="{0B6E8073-F895-4F4C-ADED-E2CC668E8229}" dt="2024-03-18T14:46:46.570" v="469" actId="478"/>
          <ac:picMkLst>
            <pc:docMk/>
            <pc:sldMk cId="818871370" sldId="277"/>
            <ac:picMk id="42" creationId="{CD140698-B05B-7FE7-8028-F9C61D4B1BF8}"/>
          </ac:picMkLst>
        </pc:picChg>
        <pc:picChg chg="add mod">
          <ac:chgData name="Verônica Matos" userId="b2e22af5-7705-47d5-9e48-a14609cf788f" providerId="ADAL" clId="{0B6E8073-F895-4F4C-ADED-E2CC668E8229}" dt="2024-03-18T14:54:30.814" v="521" actId="1076"/>
          <ac:picMkLst>
            <pc:docMk/>
            <pc:sldMk cId="818871370" sldId="277"/>
            <ac:picMk id="44" creationId="{DEC639B9-CCCE-F454-9021-B9DC328C2CA6}"/>
          </ac:picMkLst>
        </pc:picChg>
        <pc:picChg chg="add mod modCrop">
          <ac:chgData name="Verônica Matos" userId="b2e22af5-7705-47d5-9e48-a14609cf788f" providerId="ADAL" clId="{0B6E8073-F895-4F4C-ADED-E2CC668E8229}" dt="2024-03-18T15:43:44.763" v="549" actId="1076"/>
          <ac:picMkLst>
            <pc:docMk/>
            <pc:sldMk cId="818871370" sldId="277"/>
            <ac:picMk id="46" creationId="{4E8F65C7-D49B-9893-D59B-A34B06CD0A75}"/>
          </ac:picMkLst>
        </pc:picChg>
        <pc:picChg chg="add mod">
          <ac:chgData name="Verônica Matos" userId="b2e22af5-7705-47d5-9e48-a14609cf788f" providerId="ADAL" clId="{0B6E8073-F895-4F4C-ADED-E2CC668E8229}" dt="2024-03-18T15:43:34.616" v="543" actId="1076"/>
          <ac:picMkLst>
            <pc:docMk/>
            <pc:sldMk cId="818871370" sldId="277"/>
            <ac:picMk id="60" creationId="{F9BD2532-3639-D18D-A2D3-1EA3051962CC}"/>
          </ac:picMkLst>
        </pc:picChg>
        <pc:picChg chg="add mod">
          <ac:chgData name="Verônica Matos" userId="b2e22af5-7705-47d5-9e48-a14609cf788f" providerId="ADAL" clId="{0B6E8073-F895-4F4C-ADED-E2CC668E8229}" dt="2024-03-18T15:43:34.616" v="543" actId="1076"/>
          <ac:picMkLst>
            <pc:docMk/>
            <pc:sldMk cId="818871370" sldId="277"/>
            <ac:picMk id="62" creationId="{C809ADD9-CE77-A770-A09B-DE6C3FBBCC1B}"/>
          </ac:picMkLst>
        </pc:picChg>
        <pc:picChg chg="add mod modCrop">
          <ac:chgData name="Verônica Matos" userId="b2e22af5-7705-47d5-9e48-a14609cf788f" providerId="ADAL" clId="{0B6E8073-F895-4F4C-ADED-E2CC668E8229}" dt="2024-03-18T15:43:34.616" v="543" actId="1076"/>
          <ac:picMkLst>
            <pc:docMk/>
            <pc:sldMk cId="818871370" sldId="277"/>
            <ac:picMk id="64" creationId="{FC967588-4A1A-306C-881A-17A03559367A}"/>
          </ac:picMkLst>
        </pc:picChg>
      </pc:sldChg>
    </pc:docChg>
  </pc:docChgLst>
  <pc:docChgLst>
    <pc:chgData name="Vinicius Sasaki" userId="S::vinicius.sasaki@olinet.com.br::54f41cc2-f340-42f4-acb0-832cabc4bf02" providerId="AD" clId="Web-{5B1F2187-5BBA-1DCB-E40C-82114AA8F523}"/>
    <pc:docChg chg="modSld">
      <pc:chgData name="Vinicius Sasaki" userId="S::vinicius.sasaki@olinet.com.br::54f41cc2-f340-42f4-acb0-832cabc4bf02" providerId="AD" clId="Web-{5B1F2187-5BBA-1DCB-E40C-82114AA8F523}" dt="2024-04-03T19:48:15.412" v="43"/>
      <pc:docMkLst>
        <pc:docMk/>
      </pc:docMkLst>
      <pc:sldChg chg="addCm modCm">
        <pc:chgData name="Vinicius Sasaki" userId="S::vinicius.sasaki@olinet.com.br::54f41cc2-f340-42f4-acb0-832cabc4bf02" providerId="AD" clId="Web-{5B1F2187-5BBA-1DCB-E40C-82114AA8F523}" dt="2024-04-03T19:48:15.412" v="43"/>
        <pc:sldMkLst>
          <pc:docMk/>
          <pc:sldMk cId="0" sldId="2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inicius Sasaki" userId="S::vinicius.sasaki@olinet.com.br::54f41cc2-f340-42f4-acb0-832cabc4bf02" providerId="AD" clId="Web-{5B1F2187-5BBA-1DCB-E40C-82114AA8F523}" dt="2024-04-03T19:48:15.412" v="43"/>
              <pc2:cmMkLst xmlns:pc2="http://schemas.microsoft.com/office/powerpoint/2019/9/main/command">
                <pc:docMk/>
                <pc:sldMk cId="0" sldId="259"/>
                <pc2:cmMk id="{E5DCD0E3-8212-4F74-8DEE-6FAFCC6834C1}"/>
              </pc2:cmMkLst>
              <pc226:cmRplyChg chg="add">
                <pc226:chgData name="Vinicius Sasaki" userId="S::vinicius.sasaki@olinet.com.br::54f41cc2-f340-42f4-acb0-832cabc4bf02" providerId="AD" clId="Web-{5B1F2187-5BBA-1DCB-E40C-82114AA8F523}" dt="2024-04-03T19:48:15.412" v="43"/>
                <pc2:cmRplyMkLst xmlns:pc2="http://schemas.microsoft.com/office/powerpoint/2019/9/main/command">
                  <pc:docMk/>
                  <pc:sldMk cId="0" sldId="259"/>
                  <pc2:cmMk id="{E5DCD0E3-8212-4F74-8DEE-6FAFCC6834C1}"/>
                  <pc2:cmRplyMk id="{989D7C59-1D2B-4E9F-87BF-AD5F7CCC0346}"/>
                </pc2:cmRplyMkLst>
              </pc226:cmRplyChg>
            </pc226:cmChg>
          </p:ext>
        </pc:extLst>
      </pc:sldChg>
      <pc:sldChg chg="addSp modSp addCm modCm">
        <pc:chgData name="Vinicius Sasaki" userId="S::vinicius.sasaki@olinet.com.br::54f41cc2-f340-42f4-acb0-832cabc4bf02" providerId="AD" clId="Web-{5B1F2187-5BBA-1DCB-E40C-82114AA8F523}" dt="2024-04-03T14:42:54.567" v="41"/>
        <pc:sldMkLst>
          <pc:docMk/>
          <pc:sldMk cId="0" sldId="269"/>
        </pc:sldMkLst>
        <pc:spChg chg="mod">
          <ac:chgData name="Vinicius Sasaki" userId="S::vinicius.sasaki@olinet.com.br::54f41cc2-f340-42f4-acb0-832cabc4bf02" providerId="AD" clId="Web-{5B1F2187-5BBA-1DCB-E40C-82114AA8F523}" dt="2024-04-03T14:40:57.016" v="39" actId="1076"/>
          <ac:spMkLst>
            <pc:docMk/>
            <pc:sldMk cId="0" sldId="269"/>
            <ac:spMk id="19" creationId="{47DBA5E6-0F41-978B-B54C-835E55AA2F7B}"/>
          </ac:spMkLst>
        </pc:spChg>
        <pc:picChg chg="add mod">
          <ac:chgData name="Vinicius Sasaki" userId="S::vinicius.sasaki@olinet.com.br::54f41cc2-f340-42f4-acb0-832cabc4bf02" providerId="AD" clId="Web-{5B1F2187-5BBA-1DCB-E40C-82114AA8F523}" dt="2024-04-03T14:40:54.062" v="38" actId="1076"/>
          <ac:picMkLst>
            <pc:docMk/>
            <pc:sldMk cId="0" sldId="269"/>
            <ac:picMk id="21" creationId="{ACC1ED4A-78E4-3D70-98FC-D0935AE7EEAA}"/>
          </ac:picMkLst>
        </pc:picChg>
        <pc:picChg chg="add mod">
          <ac:chgData name="Vinicius Sasaki" userId="S::vinicius.sasaki@olinet.com.br::54f41cc2-f340-42f4-acb0-832cabc4bf02" providerId="AD" clId="Web-{5B1F2187-5BBA-1DCB-E40C-82114AA8F523}" dt="2024-04-03T14:40:51.172" v="35" actId="1076"/>
          <ac:picMkLst>
            <pc:docMk/>
            <pc:sldMk cId="0" sldId="269"/>
            <ac:picMk id="23" creationId="{CBA3C6DC-89C0-D2A6-D5F0-B4FEB6046C35}"/>
          </ac:picMkLst>
        </pc:picChg>
        <pc:picChg chg="add mod">
          <ac:chgData name="Vinicius Sasaki" userId="S::vinicius.sasaki@olinet.com.br::54f41cc2-f340-42f4-acb0-832cabc4bf02" providerId="AD" clId="Web-{5B1F2187-5BBA-1DCB-E40C-82114AA8F523}" dt="2024-04-03T14:40:53.328" v="37" actId="1076"/>
          <ac:picMkLst>
            <pc:docMk/>
            <pc:sldMk cId="0" sldId="269"/>
            <ac:picMk id="25" creationId="{E0DD7292-569E-2988-C874-8CB21CEBE993}"/>
          </ac:picMkLst>
        </pc:picChg>
        <pc:picChg chg="add mod">
          <ac:chgData name="Vinicius Sasaki" userId="S::vinicius.sasaki@olinet.com.br::54f41cc2-f340-42f4-acb0-832cabc4bf02" providerId="AD" clId="Web-{5B1F2187-5BBA-1DCB-E40C-82114AA8F523}" dt="2024-04-03T14:40:24.171" v="10" actId="1076"/>
          <ac:picMkLst>
            <pc:docMk/>
            <pc:sldMk cId="0" sldId="269"/>
            <ac:picMk id="27" creationId="{3AEC40E1-EB59-0C8B-2756-2B5644CD6724}"/>
          </ac:picMkLst>
        </pc:picChg>
        <pc:picChg chg="add mod">
          <ac:chgData name="Vinicius Sasaki" userId="S::vinicius.sasaki@olinet.com.br::54f41cc2-f340-42f4-acb0-832cabc4bf02" providerId="AD" clId="Web-{5B1F2187-5BBA-1DCB-E40C-82114AA8F523}" dt="2024-04-03T14:40:24.186" v="11" actId="1076"/>
          <ac:picMkLst>
            <pc:docMk/>
            <pc:sldMk cId="0" sldId="269"/>
            <ac:picMk id="29" creationId="{58FDE5EF-DB04-9405-0535-E5AE1A992BCC}"/>
          </ac:picMkLst>
        </pc:picChg>
        <pc:picChg chg="add mod">
          <ac:chgData name="Vinicius Sasaki" userId="S::vinicius.sasaki@olinet.com.br::54f41cc2-f340-42f4-acb0-832cabc4bf02" providerId="AD" clId="Web-{5B1F2187-5BBA-1DCB-E40C-82114AA8F523}" dt="2024-04-03T14:40:24.186" v="12" actId="1076"/>
          <ac:picMkLst>
            <pc:docMk/>
            <pc:sldMk cId="0" sldId="269"/>
            <ac:picMk id="31" creationId="{5E9C736B-31E2-FCB3-AB7B-84E7F0C209F6}"/>
          </ac:picMkLst>
        </pc:picChg>
        <pc:picChg chg="add mod">
          <ac:chgData name="Vinicius Sasaki" userId="S::vinicius.sasaki@olinet.com.br::54f41cc2-f340-42f4-acb0-832cabc4bf02" providerId="AD" clId="Web-{5B1F2187-5BBA-1DCB-E40C-82114AA8F523}" dt="2024-04-03T14:40:24.202" v="13" actId="1076"/>
          <ac:picMkLst>
            <pc:docMk/>
            <pc:sldMk cId="0" sldId="269"/>
            <ac:picMk id="33" creationId="{E16D41C3-D4C5-191F-CE55-DA0EDCDF0342}"/>
          </ac:picMkLst>
        </pc:picChg>
        <pc:picChg chg="add mod">
          <ac:chgData name="Vinicius Sasaki" userId="S::vinicius.sasaki@olinet.com.br::54f41cc2-f340-42f4-acb0-832cabc4bf02" providerId="AD" clId="Web-{5B1F2187-5BBA-1DCB-E40C-82114AA8F523}" dt="2024-04-03T14:40:50.375" v="33" actId="1076"/>
          <ac:picMkLst>
            <pc:docMk/>
            <pc:sldMk cId="0" sldId="269"/>
            <ac:picMk id="35" creationId="{4B913CDE-B104-7FC7-5796-6FD9E01852F4}"/>
          </ac:picMkLst>
        </pc:picChg>
        <pc:picChg chg="add mod">
          <ac:chgData name="Vinicius Sasaki" userId="S::vinicius.sasaki@olinet.com.br::54f41cc2-f340-42f4-acb0-832cabc4bf02" providerId="AD" clId="Web-{5B1F2187-5BBA-1DCB-E40C-82114AA8F523}" dt="2024-04-03T14:40:50.422" v="34" actId="1076"/>
          <ac:picMkLst>
            <pc:docMk/>
            <pc:sldMk cId="0" sldId="269"/>
            <ac:picMk id="37" creationId="{A59F63A2-6495-3083-E22A-E10DCFAF270A}"/>
          </ac:picMkLst>
        </pc:picChg>
        <pc:picChg chg="add mod">
          <ac:chgData name="Vinicius Sasaki" userId="S::vinicius.sasaki@olinet.com.br::54f41cc2-f340-42f4-acb0-832cabc4bf02" providerId="AD" clId="Web-{5B1F2187-5BBA-1DCB-E40C-82114AA8F523}" dt="2024-04-03T14:40:51.797" v="36" actId="1076"/>
          <ac:picMkLst>
            <pc:docMk/>
            <pc:sldMk cId="0" sldId="269"/>
            <ac:picMk id="39" creationId="{05D9395D-AC9B-FE69-71C5-0657726EBBA4}"/>
          </ac:picMkLst>
        </pc:picChg>
        <pc:picChg chg="add mod">
          <ac:chgData name="Vinicius Sasaki" userId="S::vinicius.sasaki@olinet.com.br::54f41cc2-f340-42f4-acb0-832cabc4bf02" providerId="AD" clId="Web-{5B1F2187-5BBA-1DCB-E40C-82114AA8F523}" dt="2024-04-03T14:40:48.312" v="32" actId="1076"/>
          <ac:picMkLst>
            <pc:docMk/>
            <pc:sldMk cId="0" sldId="269"/>
            <ac:picMk id="41" creationId="{F9154E8E-DA66-08E8-588A-E2F2FA209A45}"/>
          </ac:picMkLst>
        </pc:picChg>
        <pc:picChg chg="add mod">
          <ac:chgData name="Vinicius Sasaki" userId="S::vinicius.sasaki@olinet.com.br::54f41cc2-f340-42f4-acb0-832cabc4bf02" providerId="AD" clId="Web-{5B1F2187-5BBA-1DCB-E40C-82114AA8F523}" dt="2024-04-03T14:40:46.578" v="27" actId="1076"/>
          <ac:picMkLst>
            <pc:docMk/>
            <pc:sldMk cId="0" sldId="269"/>
            <ac:picMk id="43" creationId="{4081FAFC-25DD-AE4E-1889-13848F41074F}"/>
          </ac:picMkLst>
        </pc:picChg>
        <pc:picChg chg="add mod">
          <ac:chgData name="Vinicius Sasaki" userId="S::vinicius.sasaki@olinet.com.br::54f41cc2-f340-42f4-acb0-832cabc4bf02" providerId="AD" clId="Web-{5B1F2187-5BBA-1DCB-E40C-82114AA8F523}" dt="2024-04-03T14:40:46.578" v="28" actId="1076"/>
          <ac:picMkLst>
            <pc:docMk/>
            <pc:sldMk cId="0" sldId="269"/>
            <ac:picMk id="45" creationId="{ADE0290D-AC52-95D1-98B2-31D7D6EF8CBF}"/>
          </ac:picMkLst>
        </pc:picChg>
        <pc:picChg chg="add mod">
          <ac:chgData name="Vinicius Sasaki" userId="S::vinicius.sasaki@olinet.com.br::54f41cc2-f340-42f4-acb0-832cabc4bf02" providerId="AD" clId="Web-{5B1F2187-5BBA-1DCB-E40C-82114AA8F523}" dt="2024-04-03T14:40:46.593" v="29" actId="1076"/>
          <ac:picMkLst>
            <pc:docMk/>
            <pc:sldMk cId="0" sldId="269"/>
            <ac:picMk id="47" creationId="{BB631C48-5F99-BC00-83C1-FAA43B56CD01}"/>
          </ac:picMkLst>
        </pc:picChg>
        <pc:picChg chg="add mod">
          <ac:chgData name="Vinicius Sasaki" userId="S::vinicius.sasaki@olinet.com.br::54f41cc2-f340-42f4-acb0-832cabc4bf02" providerId="AD" clId="Web-{5B1F2187-5BBA-1DCB-E40C-82114AA8F523}" dt="2024-04-03T14:40:46.593" v="30" actId="1076"/>
          <ac:picMkLst>
            <pc:docMk/>
            <pc:sldMk cId="0" sldId="269"/>
            <ac:picMk id="49" creationId="{15688B71-09BA-FF45-2A2B-B86431C8FA51}"/>
          </ac:picMkLst>
        </pc:picChg>
        <pc:picChg chg="add mod">
          <ac:chgData name="Vinicius Sasaki" userId="S::vinicius.sasaki@olinet.com.br::54f41cc2-f340-42f4-acb0-832cabc4bf02" providerId="AD" clId="Web-{5B1F2187-5BBA-1DCB-E40C-82114AA8F523}" dt="2024-04-03T14:40:46.593" v="31" actId="1076"/>
          <ac:picMkLst>
            <pc:docMk/>
            <pc:sldMk cId="0" sldId="269"/>
            <ac:picMk id="51" creationId="{0FB327CE-685F-38B1-A0DE-D6AFCD29A32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inicius Sasaki" userId="S::vinicius.sasaki@olinet.com.br::54f41cc2-f340-42f4-acb0-832cabc4bf02" providerId="AD" clId="Web-{5B1F2187-5BBA-1DCB-E40C-82114AA8F523}" dt="2024-04-03T14:42:54.567" v="41"/>
              <pc2:cmMkLst xmlns:pc2="http://schemas.microsoft.com/office/powerpoint/2019/9/main/command">
                <pc:docMk/>
                <pc:sldMk cId="0" sldId="269"/>
                <pc2:cmMk id="{80F13BB8-452B-4021-9312-313AC7E8AE99}"/>
              </pc2:cmMkLst>
              <pc226:cmRplyChg chg="add">
                <pc226:chgData name="Vinicius Sasaki" userId="S::vinicius.sasaki@olinet.com.br::54f41cc2-f340-42f4-acb0-832cabc4bf02" providerId="AD" clId="Web-{5B1F2187-5BBA-1DCB-E40C-82114AA8F523}" dt="2024-04-03T14:42:54.567" v="41"/>
                <pc2:cmRplyMkLst xmlns:pc2="http://schemas.microsoft.com/office/powerpoint/2019/9/main/command">
                  <pc:docMk/>
                  <pc:sldMk cId="0" sldId="269"/>
                  <pc2:cmMk id="{80F13BB8-452B-4021-9312-313AC7E8AE99}"/>
                  <pc2:cmRplyMk id="{FE11F6E5-64C5-4739-8B08-416FFB3AF00E}"/>
                </pc2:cmRplyMkLst>
              </pc226:cmRplyChg>
            </pc226:cmChg>
          </p:ext>
        </pc:extLst>
      </pc:sldChg>
    </pc:docChg>
  </pc:docChgLst>
  <pc:docChgLst>
    <pc:chgData name="Verônica Matos" userId="b2e22af5-7705-47d5-9e48-a14609cf788f" providerId="ADAL" clId="{624CF888-3CBB-4B42-8F5D-0901EBB27ACD}"/>
    <pc:docChg chg="custSel delSld modSld sldOrd">
      <pc:chgData name="Verônica Matos" userId="b2e22af5-7705-47d5-9e48-a14609cf788f" providerId="ADAL" clId="{624CF888-3CBB-4B42-8F5D-0901EBB27ACD}" dt="2024-04-08T21:03:39.559" v="10" actId="478"/>
      <pc:docMkLst>
        <pc:docMk/>
      </pc:docMkLst>
      <pc:sldChg chg="del">
        <pc:chgData name="Verônica Matos" userId="b2e22af5-7705-47d5-9e48-a14609cf788f" providerId="ADAL" clId="{624CF888-3CBB-4B42-8F5D-0901EBB27ACD}" dt="2024-04-08T21:03:19.462" v="8" actId="2696"/>
        <pc:sldMkLst>
          <pc:docMk/>
          <pc:sldMk cId="0" sldId="268"/>
        </pc:sldMkLst>
      </pc:sldChg>
      <pc:sldChg chg="del">
        <pc:chgData name="Verônica Matos" userId="b2e22af5-7705-47d5-9e48-a14609cf788f" providerId="ADAL" clId="{624CF888-3CBB-4B42-8F5D-0901EBB27ACD}" dt="2024-04-08T21:03:19.462" v="8" actId="2696"/>
        <pc:sldMkLst>
          <pc:docMk/>
          <pc:sldMk cId="0" sldId="269"/>
        </pc:sldMkLst>
      </pc:sldChg>
      <pc:sldChg chg="del mod modShow">
        <pc:chgData name="Verônica Matos" userId="b2e22af5-7705-47d5-9e48-a14609cf788f" providerId="ADAL" clId="{624CF888-3CBB-4B42-8F5D-0901EBB27ACD}" dt="2024-04-08T21:01:26.187" v="5" actId="47"/>
        <pc:sldMkLst>
          <pc:docMk/>
          <pc:sldMk cId="0" sldId="270"/>
        </pc:sldMkLst>
      </pc:sldChg>
      <pc:sldChg chg="del mod modShow">
        <pc:chgData name="Verônica Matos" userId="b2e22af5-7705-47d5-9e48-a14609cf788f" providerId="ADAL" clId="{624CF888-3CBB-4B42-8F5D-0901EBB27ACD}" dt="2024-04-08T21:01:26.187" v="5" actId="47"/>
        <pc:sldMkLst>
          <pc:docMk/>
          <pc:sldMk cId="0" sldId="271"/>
        </pc:sldMkLst>
      </pc:sldChg>
      <pc:sldChg chg="ord">
        <pc:chgData name="Verônica Matos" userId="b2e22af5-7705-47d5-9e48-a14609cf788f" providerId="ADAL" clId="{624CF888-3CBB-4B42-8F5D-0901EBB27ACD}" dt="2024-04-08T21:01:51.912" v="7"/>
        <pc:sldMkLst>
          <pc:docMk/>
          <pc:sldMk cId="0" sldId="272"/>
        </pc:sldMkLst>
      </pc:sldChg>
      <pc:sldChg chg="del mod modShow">
        <pc:chgData name="Verônica Matos" userId="b2e22af5-7705-47d5-9e48-a14609cf788f" providerId="ADAL" clId="{624CF888-3CBB-4B42-8F5D-0901EBB27ACD}" dt="2024-04-08T21:01:26.187" v="5" actId="47"/>
        <pc:sldMkLst>
          <pc:docMk/>
          <pc:sldMk cId="0" sldId="273"/>
        </pc:sldMkLst>
      </pc:sldChg>
      <pc:sldChg chg="del mod modShow">
        <pc:chgData name="Verônica Matos" userId="b2e22af5-7705-47d5-9e48-a14609cf788f" providerId="ADAL" clId="{624CF888-3CBB-4B42-8F5D-0901EBB27ACD}" dt="2024-04-08T21:01:26.187" v="5" actId="47"/>
        <pc:sldMkLst>
          <pc:docMk/>
          <pc:sldMk cId="0" sldId="274"/>
        </pc:sldMkLst>
      </pc:sldChg>
      <pc:sldChg chg="del mod modShow">
        <pc:chgData name="Verônica Matos" userId="b2e22af5-7705-47d5-9e48-a14609cf788f" providerId="ADAL" clId="{624CF888-3CBB-4B42-8F5D-0901EBB27ACD}" dt="2024-04-08T21:01:26.187" v="5" actId="47"/>
        <pc:sldMkLst>
          <pc:docMk/>
          <pc:sldMk cId="0" sldId="275"/>
        </pc:sldMkLst>
      </pc:sldChg>
      <pc:sldChg chg="delSp modSp mod delAnim">
        <pc:chgData name="Verônica Matos" userId="b2e22af5-7705-47d5-9e48-a14609cf788f" providerId="ADAL" clId="{624CF888-3CBB-4B42-8F5D-0901EBB27ACD}" dt="2024-04-08T21:03:39.559" v="10" actId="478"/>
        <pc:sldMkLst>
          <pc:docMk/>
          <pc:sldMk cId="0" sldId="276"/>
        </pc:sldMkLst>
        <pc:spChg chg="del">
          <ac:chgData name="Verônica Matos" userId="b2e22af5-7705-47d5-9e48-a14609cf788f" providerId="ADAL" clId="{624CF888-3CBB-4B42-8F5D-0901EBB27ACD}" dt="2024-04-08T21:03:39.559" v="10" actId="478"/>
          <ac:spMkLst>
            <pc:docMk/>
            <pc:sldMk cId="0" sldId="276"/>
            <ac:spMk id="5" creationId="{00000000-0000-0000-0000-000000000000}"/>
          </ac:spMkLst>
        </pc:spChg>
        <pc:spChg chg="mod">
          <ac:chgData name="Verônica Matos" userId="b2e22af5-7705-47d5-9e48-a14609cf788f" providerId="ADAL" clId="{624CF888-3CBB-4B42-8F5D-0901EBB27ACD}" dt="2024-04-08T21:03:31.964" v="9" actId="6549"/>
          <ac:spMkLst>
            <pc:docMk/>
            <pc:sldMk cId="0" sldId="276"/>
            <ac:spMk id="10" creationId="{00000000-0000-0000-0000-000000000000}"/>
          </ac:spMkLst>
        </pc:spChg>
      </pc:sldChg>
      <pc:sldChg chg="del">
        <pc:chgData name="Verônica Matos" userId="b2e22af5-7705-47d5-9e48-a14609cf788f" providerId="ADAL" clId="{624CF888-3CBB-4B42-8F5D-0901EBB27ACD}" dt="2024-04-08T21:03:19.462" v="8" actId="2696"/>
        <pc:sldMkLst>
          <pc:docMk/>
          <pc:sldMk cId="818871370" sldId="277"/>
        </pc:sldMkLst>
      </pc:sldChg>
    </pc:docChg>
  </pc:docChgLst>
  <pc:docChgLst>
    <pc:chgData name="Ben-Hur Guillen" userId="72df8691-caa8-455d-99be-61f746473026" providerId="ADAL" clId="{C36928F7-32D1-4C68-AF2A-F18893B05E20}"/>
    <pc:docChg chg="undo custSel addSld modSld">
      <pc:chgData name="Ben-Hur Guillen" userId="72df8691-caa8-455d-99be-61f746473026" providerId="ADAL" clId="{C36928F7-32D1-4C68-AF2A-F18893B05E20}" dt="2024-03-08T18:31:38.575" v="432" actId="120"/>
      <pc:docMkLst>
        <pc:docMk/>
      </pc:docMkLst>
      <pc:sldChg chg="addSp delSp modSp mod delAnim">
        <pc:chgData name="Ben-Hur Guillen" userId="72df8691-caa8-455d-99be-61f746473026" providerId="ADAL" clId="{C36928F7-32D1-4C68-AF2A-F18893B05E20}" dt="2024-03-08T18:00:03.793" v="230" actId="14100"/>
        <pc:sldMkLst>
          <pc:docMk/>
          <pc:sldMk cId="0" sldId="258"/>
        </pc:sldMkLst>
        <pc:grpChg chg="mod">
          <ac:chgData name="Ben-Hur Guillen" userId="72df8691-caa8-455d-99be-61f746473026" providerId="ADAL" clId="{C36928F7-32D1-4C68-AF2A-F18893B05E20}" dt="2024-03-07T17:53:32.355" v="0" actId="14100"/>
          <ac:grpSpMkLst>
            <pc:docMk/>
            <pc:sldMk cId="0" sldId="258"/>
            <ac:grpSpMk id="22" creationId="{6BE9C00A-4F9D-C97B-5A1F-E406923DAEDF}"/>
          </ac:grpSpMkLst>
        </pc:grpChg>
        <pc:picChg chg="add del mod">
          <ac:chgData name="Ben-Hur Guillen" userId="72df8691-caa8-455d-99be-61f746473026" providerId="ADAL" clId="{C36928F7-32D1-4C68-AF2A-F18893B05E20}" dt="2024-03-08T14:43:47.275" v="220" actId="21"/>
          <ac:picMkLst>
            <pc:docMk/>
            <pc:sldMk cId="0" sldId="258"/>
            <ac:picMk id="8" creationId="{0284C64E-50EA-4623-ACDE-B50AA4A9AF83}"/>
          </ac:picMkLst>
        </pc:picChg>
        <pc:picChg chg="add mod">
          <ac:chgData name="Ben-Hur Guillen" userId="72df8691-caa8-455d-99be-61f746473026" providerId="ADAL" clId="{C36928F7-32D1-4C68-AF2A-F18893B05E20}" dt="2024-03-08T18:00:03.793" v="230" actId="14100"/>
          <ac:picMkLst>
            <pc:docMk/>
            <pc:sldMk cId="0" sldId="258"/>
            <ac:picMk id="8" creationId="{70BE27C7-CB3E-DAD1-B1A5-79DD75227B4C}"/>
          </ac:picMkLst>
        </pc:picChg>
        <pc:picChg chg="add del mod">
          <ac:chgData name="Ben-Hur Guillen" userId="72df8691-caa8-455d-99be-61f746473026" providerId="ADAL" clId="{C36928F7-32D1-4C68-AF2A-F18893B05E20}" dt="2024-03-08T17:59:45.499" v="225" actId="478"/>
          <ac:picMkLst>
            <pc:docMk/>
            <pc:sldMk cId="0" sldId="258"/>
            <ac:picMk id="9" creationId="{0284C64E-50EA-4623-ACDE-B50AA4A9AF83}"/>
          </ac:picMkLst>
        </pc:picChg>
        <pc:picChg chg="del">
          <ac:chgData name="Ben-Hur Guillen" userId="72df8691-caa8-455d-99be-61f746473026" providerId="ADAL" clId="{C36928F7-32D1-4C68-AF2A-F18893B05E20}" dt="2024-03-08T14:43:48.691" v="221" actId="478"/>
          <ac:picMkLst>
            <pc:docMk/>
            <pc:sldMk cId="0" sldId="258"/>
            <ac:picMk id="26" creationId="{B460B1EB-E3DB-1350-4776-82AC9F5419F9}"/>
          </ac:picMkLst>
        </pc:picChg>
      </pc:sldChg>
      <pc:sldChg chg="addSp delSp modSp mod">
        <pc:chgData name="Ben-Hur Guillen" userId="72df8691-caa8-455d-99be-61f746473026" providerId="ADAL" clId="{C36928F7-32D1-4C68-AF2A-F18893B05E20}" dt="2024-03-08T18:31:38.575" v="432" actId="120"/>
        <pc:sldMkLst>
          <pc:docMk/>
          <pc:sldMk cId="0" sldId="261"/>
        </pc:sldMkLst>
        <pc:spChg chg="mod topLvl">
          <ac:chgData name="Ben-Hur Guillen" userId="72df8691-caa8-455d-99be-61f746473026" providerId="ADAL" clId="{C36928F7-32D1-4C68-AF2A-F18893B05E20}" dt="2024-03-08T18:26:14.978" v="403" actId="1076"/>
          <ac:spMkLst>
            <pc:docMk/>
            <pc:sldMk cId="0" sldId="261"/>
            <ac:spMk id="10" creationId="{00000000-0000-0000-0000-000000000000}"/>
          </ac:spMkLst>
        </pc:spChg>
        <pc:spChg chg="del">
          <ac:chgData name="Ben-Hur Guillen" userId="72df8691-caa8-455d-99be-61f746473026" providerId="ADAL" clId="{C36928F7-32D1-4C68-AF2A-F18893B05E20}" dt="2024-03-08T18:00:35.241" v="236" actId="478"/>
          <ac:spMkLst>
            <pc:docMk/>
            <pc:sldMk cId="0" sldId="261"/>
            <ac:spMk id="24" creationId="{00000000-0000-0000-0000-000000000000}"/>
          </ac:spMkLst>
        </pc:spChg>
        <pc:spChg chg="mod topLvl">
          <ac:chgData name="Ben-Hur Guillen" userId="72df8691-caa8-455d-99be-61f746473026" providerId="ADAL" clId="{C36928F7-32D1-4C68-AF2A-F18893B05E20}" dt="2024-03-08T18:31:38.575" v="432" actId="120"/>
          <ac:spMkLst>
            <pc:docMk/>
            <pc:sldMk cId="0" sldId="261"/>
            <ac:spMk id="27" creationId="{00000000-0000-0000-0000-000000000000}"/>
          </ac:spMkLst>
        </pc:spChg>
        <pc:spChg chg="add del mod">
          <ac:chgData name="Ben-Hur Guillen" userId="72df8691-caa8-455d-99be-61f746473026" providerId="ADAL" clId="{C36928F7-32D1-4C68-AF2A-F18893B05E20}" dt="2024-03-08T18:24:54.103" v="391" actId="21"/>
          <ac:spMkLst>
            <pc:docMk/>
            <pc:sldMk cId="0" sldId="261"/>
            <ac:spMk id="31" creationId="{F0FD2F08-4533-A6B5-1292-57D6B40D79AA}"/>
          </ac:spMkLst>
        </pc:spChg>
        <pc:spChg chg="add del mod">
          <ac:chgData name="Ben-Hur Guillen" userId="72df8691-caa8-455d-99be-61f746473026" providerId="ADAL" clId="{C36928F7-32D1-4C68-AF2A-F18893B05E20}" dt="2024-03-08T18:25:33.407" v="398" actId="21"/>
          <ac:spMkLst>
            <pc:docMk/>
            <pc:sldMk cId="0" sldId="261"/>
            <ac:spMk id="32" creationId="{F0FD2F08-4533-A6B5-1292-57D6B40D79AA}"/>
          </ac:spMkLst>
        </pc:spChg>
        <pc:grpChg chg="mod">
          <ac:chgData name="Ben-Hur Guillen" userId="72df8691-caa8-455d-99be-61f746473026" providerId="ADAL" clId="{C36928F7-32D1-4C68-AF2A-F18893B05E20}" dt="2024-03-08T18:00:22.621" v="231" actId="164"/>
          <ac:grpSpMkLst>
            <pc:docMk/>
            <pc:sldMk cId="0" sldId="261"/>
            <ac:grpSpMk id="21" creationId="{00000000-0000-0000-0000-000000000000}"/>
          </ac:grpSpMkLst>
        </pc:grpChg>
        <pc:grpChg chg="add mod">
          <ac:chgData name="Ben-Hur Guillen" userId="72df8691-caa8-455d-99be-61f746473026" providerId="ADAL" clId="{C36928F7-32D1-4C68-AF2A-F18893B05E20}" dt="2024-03-08T18:24:22.979" v="385" actId="1076"/>
          <ac:grpSpMkLst>
            <pc:docMk/>
            <pc:sldMk cId="0" sldId="261"/>
            <ac:grpSpMk id="28" creationId="{08A71341-3B79-36F1-FCB2-BA28EC8DCDC6}"/>
          </ac:grpSpMkLst>
        </pc:grpChg>
        <pc:grpChg chg="add del mod">
          <ac:chgData name="Ben-Hur Guillen" userId="72df8691-caa8-455d-99be-61f746473026" providerId="ADAL" clId="{C36928F7-32D1-4C68-AF2A-F18893B05E20}" dt="2024-03-08T18:23:59.307" v="384" actId="165"/>
          <ac:grpSpMkLst>
            <pc:docMk/>
            <pc:sldMk cId="0" sldId="261"/>
            <ac:grpSpMk id="30" creationId="{4AB32955-5BFD-AD2B-B2BE-4C64A42910F0}"/>
          </ac:grpSpMkLst>
        </pc:grpChg>
        <pc:picChg chg="mod">
          <ac:chgData name="Ben-Hur Guillen" userId="72df8691-caa8-455d-99be-61f746473026" providerId="ADAL" clId="{C36928F7-32D1-4C68-AF2A-F18893B05E20}" dt="2024-03-08T18:00:22.621" v="231" actId="164"/>
          <ac:picMkLst>
            <pc:docMk/>
            <pc:sldMk cId="0" sldId="261"/>
            <ac:picMk id="29" creationId="{E29D63CD-FF5F-C5A8-9ACF-39F9A186952A}"/>
          </ac:picMkLst>
        </pc:picChg>
      </pc:sldChg>
      <pc:sldChg chg="addSp delSp modSp mod">
        <pc:chgData name="Ben-Hur Guillen" userId="72df8691-caa8-455d-99be-61f746473026" providerId="ADAL" clId="{C36928F7-32D1-4C68-AF2A-F18893B05E20}" dt="2024-03-08T18:31:31.476" v="431" actId="120"/>
        <pc:sldMkLst>
          <pc:docMk/>
          <pc:sldMk cId="0" sldId="262"/>
        </pc:sldMkLst>
        <pc:spChg chg="del">
          <ac:chgData name="Ben-Hur Guillen" userId="72df8691-caa8-455d-99be-61f746473026" providerId="ADAL" clId="{C36928F7-32D1-4C68-AF2A-F18893B05E20}" dt="2024-03-08T18:24:36.078" v="387" actId="478"/>
          <ac:spMkLst>
            <pc:docMk/>
            <pc:sldMk cId="0" sldId="262"/>
            <ac:spMk id="8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31:31.476" v="431" actId="120"/>
          <ac:spMkLst>
            <pc:docMk/>
            <pc:sldMk cId="0" sldId="262"/>
            <ac:spMk id="16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26:05.798" v="402" actId="1076"/>
          <ac:spMkLst>
            <pc:docMk/>
            <pc:sldMk cId="0" sldId="262"/>
            <ac:spMk id="27" creationId="{00000000-0000-0000-0000-000000000000}"/>
          </ac:spMkLst>
        </pc:spChg>
        <pc:spChg chg="add del mod">
          <ac:chgData name="Ben-Hur Guillen" userId="72df8691-caa8-455d-99be-61f746473026" providerId="ADAL" clId="{C36928F7-32D1-4C68-AF2A-F18893B05E20}" dt="2024-03-08T18:25:15.765" v="395" actId="21"/>
          <ac:spMkLst>
            <pc:docMk/>
            <pc:sldMk cId="0" sldId="262"/>
            <ac:spMk id="29" creationId="{F0FD2F08-4533-A6B5-1292-57D6B40D79AA}"/>
          </ac:spMkLst>
        </pc:spChg>
        <pc:spChg chg="add del mod">
          <ac:chgData name="Ben-Hur Guillen" userId="72df8691-caa8-455d-99be-61f746473026" providerId="ADAL" clId="{C36928F7-32D1-4C68-AF2A-F18893B05E20}" dt="2024-03-08T18:25:47.927" v="401" actId="21"/>
          <ac:spMkLst>
            <pc:docMk/>
            <pc:sldMk cId="0" sldId="262"/>
            <ac:spMk id="32" creationId="{F0FD2F08-4533-A6B5-1292-57D6B40D79AA}"/>
          </ac:spMkLst>
        </pc:spChg>
        <pc:grpChg chg="mod">
          <ac:chgData name="Ben-Hur Guillen" userId="72df8691-caa8-455d-99be-61f746473026" providerId="ADAL" clId="{C36928F7-32D1-4C68-AF2A-F18893B05E20}" dt="2024-03-08T18:22:37.028" v="378" actId="164"/>
          <ac:grpSpMkLst>
            <pc:docMk/>
            <pc:sldMk cId="0" sldId="262"/>
            <ac:grpSpMk id="5" creationId="{00000000-0000-0000-0000-000000000000}"/>
          </ac:grpSpMkLst>
        </pc:grpChg>
        <pc:grpChg chg="add mod">
          <ac:chgData name="Ben-Hur Guillen" userId="72df8691-caa8-455d-99be-61f746473026" providerId="ADAL" clId="{C36928F7-32D1-4C68-AF2A-F18893B05E20}" dt="2024-03-08T18:28:26.186" v="411" actId="12789"/>
          <ac:grpSpMkLst>
            <pc:docMk/>
            <pc:sldMk cId="0" sldId="262"/>
            <ac:grpSpMk id="28" creationId="{3A0B3E9F-82CB-808E-D6D3-258CDF3472C0}"/>
          </ac:grpSpMkLst>
        </pc:grpChg>
        <pc:picChg chg="mod">
          <ac:chgData name="Ben-Hur Guillen" userId="72df8691-caa8-455d-99be-61f746473026" providerId="ADAL" clId="{C36928F7-32D1-4C68-AF2A-F18893B05E20}" dt="2024-03-08T18:22:37.028" v="378" actId="164"/>
          <ac:picMkLst>
            <pc:docMk/>
            <pc:sldMk cId="0" sldId="262"/>
            <ac:picMk id="31" creationId="{A823530B-7B9E-052F-7868-8CCB89FAAE7D}"/>
          </ac:picMkLst>
        </pc:picChg>
      </pc:sldChg>
      <pc:sldChg chg="addSp modSp mod">
        <pc:chgData name="Ben-Hur Guillen" userId="72df8691-caa8-455d-99be-61f746473026" providerId="ADAL" clId="{C36928F7-32D1-4C68-AF2A-F18893B05E20}" dt="2024-03-08T18:30:27.608" v="429" actId="1076"/>
        <pc:sldMkLst>
          <pc:docMk/>
          <pc:sldMk cId="0" sldId="263"/>
        </pc:sldMkLst>
        <pc:spChg chg="mod">
          <ac:chgData name="Ben-Hur Guillen" userId="72df8691-caa8-455d-99be-61f746473026" providerId="ADAL" clId="{C36928F7-32D1-4C68-AF2A-F18893B05E20}" dt="2024-03-08T18:30:27.608" v="429" actId="1076"/>
          <ac:spMkLst>
            <pc:docMk/>
            <pc:sldMk cId="0" sldId="263"/>
            <ac:spMk id="16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30:27.608" v="429" actId="1076"/>
          <ac:spMkLst>
            <pc:docMk/>
            <pc:sldMk cId="0" sldId="263"/>
            <ac:spMk id="27" creationId="{00000000-0000-0000-0000-000000000000}"/>
          </ac:spMkLst>
        </pc:spChg>
        <pc:grpChg chg="mod">
          <ac:chgData name="Ben-Hur Guillen" userId="72df8691-caa8-455d-99be-61f746473026" providerId="ADAL" clId="{C36928F7-32D1-4C68-AF2A-F18893B05E20}" dt="2024-03-08T18:30:11.745" v="426" actId="164"/>
          <ac:grpSpMkLst>
            <pc:docMk/>
            <pc:sldMk cId="0" sldId="263"/>
            <ac:grpSpMk id="5" creationId="{00000000-0000-0000-0000-000000000000}"/>
          </ac:grpSpMkLst>
        </pc:grpChg>
        <pc:grpChg chg="add mod">
          <ac:chgData name="Ben-Hur Guillen" userId="72df8691-caa8-455d-99be-61f746473026" providerId="ADAL" clId="{C36928F7-32D1-4C68-AF2A-F18893B05E20}" dt="2024-03-08T18:30:16.296" v="428" actId="1076"/>
          <ac:grpSpMkLst>
            <pc:docMk/>
            <pc:sldMk cId="0" sldId="263"/>
            <ac:grpSpMk id="8" creationId="{2433442C-FF94-23BA-1D28-051608B8CFA0}"/>
          </ac:grpSpMkLst>
        </pc:grpChg>
        <pc:picChg chg="mod">
          <ac:chgData name="Ben-Hur Guillen" userId="72df8691-caa8-455d-99be-61f746473026" providerId="ADAL" clId="{C36928F7-32D1-4C68-AF2A-F18893B05E20}" dt="2024-03-08T18:30:11.745" v="426" actId="164"/>
          <ac:picMkLst>
            <pc:docMk/>
            <pc:sldMk cId="0" sldId="263"/>
            <ac:picMk id="30" creationId="{AF0BD29B-C5D2-27A6-B7F5-DE8A08F5AE7C}"/>
          </ac:picMkLst>
        </pc:picChg>
      </pc:sldChg>
      <pc:sldChg chg="addSp modSp mod">
        <pc:chgData name="Ben-Hur Guillen" userId="72df8691-caa8-455d-99be-61f746473026" providerId="ADAL" clId="{C36928F7-32D1-4C68-AF2A-F18893B05E20}" dt="2024-03-08T18:29:29.922" v="419" actId="1076"/>
        <pc:sldMkLst>
          <pc:docMk/>
          <pc:sldMk cId="0" sldId="264"/>
        </pc:sldMkLst>
        <pc:spChg chg="mod">
          <ac:chgData name="Ben-Hur Guillen" userId="72df8691-caa8-455d-99be-61f746473026" providerId="ADAL" clId="{C36928F7-32D1-4C68-AF2A-F18893B05E20}" dt="2024-03-08T18:28:57.648" v="416" actId="1076"/>
          <ac:spMkLst>
            <pc:docMk/>
            <pc:sldMk cId="0" sldId="264"/>
            <ac:spMk id="16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28:57.648" v="416" actId="1076"/>
          <ac:spMkLst>
            <pc:docMk/>
            <pc:sldMk cId="0" sldId="264"/>
            <ac:spMk id="27" creationId="{00000000-0000-0000-0000-000000000000}"/>
          </ac:spMkLst>
        </pc:spChg>
        <pc:grpChg chg="mod">
          <ac:chgData name="Ben-Hur Guillen" userId="72df8691-caa8-455d-99be-61f746473026" providerId="ADAL" clId="{C36928F7-32D1-4C68-AF2A-F18893B05E20}" dt="2024-03-08T18:28:40.885" v="413" actId="164"/>
          <ac:grpSpMkLst>
            <pc:docMk/>
            <pc:sldMk cId="0" sldId="264"/>
            <ac:grpSpMk id="5" creationId="{00000000-0000-0000-0000-000000000000}"/>
          </ac:grpSpMkLst>
        </pc:grpChg>
        <pc:grpChg chg="add mod">
          <ac:chgData name="Ben-Hur Guillen" userId="72df8691-caa8-455d-99be-61f746473026" providerId="ADAL" clId="{C36928F7-32D1-4C68-AF2A-F18893B05E20}" dt="2024-03-08T18:29:29.922" v="419" actId="1076"/>
          <ac:grpSpMkLst>
            <pc:docMk/>
            <pc:sldMk cId="0" sldId="264"/>
            <ac:grpSpMk id="8" creationId="{334D264F-3646-0EF5-2775-723F136EE1E2}"/>
          </ac:grpSpMkLst>
        </pc:grpChg>
        <pc:picChg chg="mod">
          <ac:chgData name="Ben-Hur Guillen" userId="72df8691-caa8-455d-99be-61f746473026" providerId="ADAL" clId="{C36928F7-32D1-4C68-AF2A-F18893B05E20}" dt="2024-03-08T18:28:40.885" v="413" actId="164"/>
          <ac:picMkLst>
            <pc:docMk/>
            <pc:sldMk cId="0" sldId="264"/>
            <ac:picMk id="31" creationId="{6B45A74F-F124-DD1F-53E7-459830992EC9}"/>
          </ac:picMkLst>
        </pc:picChg>
      </pc:sldChg>
      <pc:sldChg chg="addSp modSp mod">
        <pc:chgData name="Ben-Hur Guillen" userId="72df8691-caa8-455d-99be-61f746473026" providerId="ADAL" clId="{C36928F7-32D1-4C68-AF2A-F18893B05E20}" dt="2024-03-08T18:30:00.960" v="425" actId="1076"/>
        <pc:sldMkLst>
          <pc:docMk/>
          <pc:sldMk cId="0" sldId="265"/>
        </pc:sldMkLst>
        <pc:spChg chg="mod">
          <ac:chgData name="Ben-Hur Guillen" userId="72df8691-caa8-455d-99be-61f746473026" providerId="ADAL" clId="{C36928F7-32D1-4C68-AF2A-F18893B05E20}" dt="2024-03-08T18:30:00.960" v="425" actId="1076"/>
          <ac:spMkLst>
            <pc:docMk/>
            <pc:sldMk cId="0" sldId="265"/>
            <ac:spMk id="26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30:00.960" v="425" actId="1076"/>
          <ac:spMkLst>
            <pc:docMk/>
            <pc:sldMk cId="0" sldId="265"/>
            <ac:spMk id="27" creationId="{00000000-0000-0000-0000-000000000000}"/>
          </ac:spMkLst>
        </pc:spChg>
        <pc:grpChg chg="mod">
          <ac:chgData name="Ben-Hur Guillen" userId="72df8691-caa8-455d-99be-61f746473026" providerId="ADAL" clId="{C36928F7-32D1-4C68-AF2A-F18893B05E20}" dt="2024-03-08T18:29:49.984" v="422" actId="164"/>
          <ac:grpSpMkLst>
            <pc:docMk/>
            <pc:sldMk cId="0" sldId="265"/>
            <ac:grpSpMk id="5" creationId="{00000000-0000-0000-0000-000000000000}"/>
          </ac:grpSpMkLst>
        </pc:grpChg>
        <pc:grpChg chg="add mod">
          <ac:chgData name="Ben-Hur Guillen" userId="72df8691-caa8-455d-99be-61f746473026" providerId="ADAL" clId="{C36928F7-32D1-4C68-AF2A-F18893B05E20}" dt="2024-03-08T18:29:54.304" v="424" actId="1076"/>
          <ac:grpSpMkLst>
            <pc:docMk/>
            <pc:sldMk cId="0" sldId="265"/>
            <ac:grpSpMk id="8" creationId="{EBDAF986-9B8F-3CFB-9F58-E735EF1B4F18}"/>
          </ac:grpSpMkLst>
        </pc:grpChg>
        <pc:grpChg chg="mod">
          <ac:chgData name="Ben-Hur Guillen" userId="72df8691-caa8-455d-99be-61f746473026" providerId="ADAL" clId="{C36928F7-32D1-4C68-AF2A-F18893B05E20}" dt="2024-03-08T18:29:49.984" v="422" actId="164"/>
          <ac:grpSpMkLst>
            <pc:docMk/>
            <pc:sldMk cId="0" sldId="265"/>
            <ac:grpSpMk id="31" creationId="{ED81094D-584C-7DAC-6414-AC52B8DDB866}"/>
          </ac:grpSpMkLst>
        </pc:grpChg>
      </pc:sldChg>
      <pc:sldChg chg="addSp modSp mod">
        <pc:chgData name="Ben-Hur Guillen" userId="72df8691-caa8-455d-99be-61f746473026" providerId="ADAL" clId="{C36928F7-32D1-4C68-AF2A-F18893B05E20}" dt="2024-03-08T18:29:18.054" v="418" actId="123"/>
        <pc:sldMkLst>
          <pc:docMk/>
          <pc:sldMk cId="0" sldId="266"/>
        </pc:sldMkLst>
        <pc:spChg chg="mod">
          <ac:chgData name="Ben-Hur Guillen" userId="72df8691-caa8-455d-99be-61f746473026" providerId="ADAL" clId="{C36928F7-32D1-4C68-AF2A-F18893B05E20}" dt="2024-03-08T18:29:18.054" v="418" actId="123"/>
          <ac:spMkLst>
            <pc:docMk/>
            <pc:sldMk cId="0" sldId="266"/>
            <ac:spMk id="26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28:13.133" v="410" actId="1076"/>
          <ac:spMkLst>
            <pc:docMk/>
            <pc:sldMk cId="0" sldId="266"/>
            <ac:spMk id="27" creationId="{00000000-0000-0000-0000-000000000000}"/>
          </ac:spMkLst>
        </pc:spChg>
        <pc:grpChg chg="mod">
          <ac:chgData name="Ben-Hur Guillen" userId="72df8691-caa8-455d-99be-61f746473026" providerId="ADAL" clId="{C36928F7-32D1-4C68-AF2A-F18893B05E20}" dt="2024-03-08T18:26:46.819" v="404" actId="164"/>
          <ac:grpSpMkLst>
            <pc:docMk/>
            <pc:sldMk cId="0" sldId="266"/>
            <ac:grpSpMk id="5" creationId="{00000000-0000-0000-0000-000000000000}"/>
          </ac:grpSpMkLst>
        </pc:grpChg>
        <pc:grpChg chg="add mod">
          <ac:chgData name="Ben-Hur Guillen" userId="72df8691-caa8-455d-99be-61f746473026" providerId="ADAL" clId="{C36928F7-32D1-4C68-AF2A-F18893B05E20}" dt="2024-03-08T18:28:33.873" v="412" actId="12789"/>
          <ac:grpSpMkLst>
            <pc:docMk/>
            <pc:sldMk cId="0" sldId="266"/>
            <ac:grpSpMk id="8" creationId="{52FBC4F7-6BA8-A23A-EFB2-E6FE6633431E}"/>
          </ac:grpSpMkLst>
        </pc:grpChg>
        <pc:picChg chg="mod">
          <ac:chgData name="Ben-Hur Guillen" userId="72df8691-caa8-455d-99be-61f746473026" providerId="ADAL" clId="{C36928F7-32D1-4C68-AF2A-F18893B05E20}" dt="2024-03-08T18:26:46.819" v="404" actId="164"/>
          <ac:picMkLst>
            <pc:docMk/>
            <pc:sldMk cId="0" sldId="266"/>
            <ac:picMk id="30" creationId="{B6BA5F13-6924-97E9-19C3-3EC5F0ECED6F}"/>
          </ac:picMkLst>
        </pc:picChg>
      </pc:sldChg>
      <pc:sldChg chg="modSp mod">
        <pc:chgData name="Ben-Hur Guillen" userId="72df8691-caa8-455d-99be-61f746473026" providerId="ADAL" clId="{C36928F7-32D1-4C68-AF2A-F18893B05E20}" dt="2024-03-08T18:31:04.556" v="430" actId="1076"/>
        <pc:sldMkLst>
          <pc:docMk/>
          <pc:sldMk cId="0" sldId="267"/>
        </pc:sldMkLst>
        <pc:spChg chg="mod">
          <ac:chgData name="Ben-Hur Guillen" userId="72df8691-caa8-455d-99be-61f746473026" providerId="ADAL" clId="{C36928F7-32D1-4C68-AF2A-F18893B05E20}" dt="2024-03-08T18:31:04.556" v="430" actId="1076"/>
          <ac:spMkLst>
            <pc:docMk/>
            <pc:sldMk cId="0" sldId="267"/>
            <ac:spMk id="26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31:04.556" v="430" actId="1076"/>
          <ac:spMkLst>
            <pc:docMk/>
            <pc:sldMk cId="0" sldId="267"/>
            <ac:spMk id="27" creationId="{00000000-0000-0000-0000-000000000000}"/>
          </ac:spMkLst>
        </pc:spChg>
      </pc:sldChg>
      <pc:sldChg chg="addSp delSp modSp mod">
        <pc:chgData name="Ben-Hur Guillen" userId="72df8691-caa8-455d-99be-61f746473026" providerId="ADAL" clId="{C36928F7-32D1-4C68-AF2A-F18893B05E20}" dt="2024-03-08T18:22:22.751" v="377" actId="478"/>
        <pc:sldMkLst>
          <pc:docMk/>
          <pc:sldMk cId="0" sldId="268"/>
        </pc:sldMkLst>
        <pc:spChg chg="mod">
          <ac:chgData name="Ben-Hur Guillen" userId="72df8691-caa8-455d-99be-61f746473026" providerId="ADAL" clId="{C36928F7-32D1-4C68-AF2A-F18893B05E20}" dt="2024-03-07T18:15:51.697" v="155" actId="34135"/>
          <ac:spMkLst>
            <pc:docMk/>
            <pc:sldMk cId="0" sldId="268"/>
            <ac:spMk id="3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15:51.697" v="155" actId="34135"/>
          <ac:spMkLst>
            <pc:docMk/>
            <pc:sldMk cId="0" sldId="268"/>
            <ac:spMk id="4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13:50.956" v="289" actId="1076"/>
          <ac:spMkLst>
            <pc:docMk/>
            <pc:sldMk cId="0" sldId="268"/>
            <ac:spMk id="6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15:46.430" v="154" actId="34135"/>
          <ac:spMkLst>
            <pc:docMk/>
            <pc:sldMk cId="0" sldId="268"/>
            <ac:spMk id="7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03:39.300" v="260" actId="164"/>
          <ac:spMkLst>
            <pc:docMk/>
            <pc:sldMk cId="0" sldId="268"/>
            <ac:spMk id="12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03:15.362" v="252" actId="164"/>
          <ac:spMkLst>
            <pc:docMk/>
            <pc:sldMk cId="0" sldId="268"/>
            <ac:spMk id="13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03:23.621" v="254" actId="164"/>
          <ac:spMkLst>
            <pc:docMk/>
            <pc:sldMk cId="0" sldId="268"/>
            <ac:spMk id="14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18:29.926" v="328" actId="14100"/>
          <ac:spMkLst>
            <pc:docMk/>
            <pc:sldMk cId="0" sldId="268"/>
            <ac:spMk id="15" creationId="{00000000-0000-0000-0000-000000000000}"/>
          </ac:spMkLst>
        </pc:spChg>
        <pc:spChg chg="mod topLvl">
          <ac:chgData name="Ben-Hur Guillen" userId="72df8691-caa8-455d-99be-61f746473026" providerId="ADAL" clId="{C36928F7-32D1-4C68-AF2A-F18893B05E20}" dt="2024-03-08T18:03:44.919" v="262" actId="164"/>
          <ac:spMkLst>
            <pc:docMk/>
            <pc:sldMk cId="0" sldId="268"/>
            <ac:spMk id="16" creationId="{00000000-0000-0000-0000-000000000000}"/>
          </ac:spMkLst>
        </pc:spChg>
        <pc:spChg chg="mod topLvl">
          <ac:chgData name="Ben-Hur Guillen" userId="72df8691-caa8-455d-99be-61f746473026" providerId="ADAL" clId="{C36928F7-32D1-4C68-AF2A-F18893B05E20}" dt="2024-03-08T18:14:32.032" v="295" actId="164"/>
          <ac:spMkLst>
            <pc:docMk/>
            <pc:sldMk cId="0" sldId="268"/>
            <ac:spMk id="17" creationId="{00000000-0000-0000-0000-000000000000}"/>
          </ac:spMkLst>
        </pc:spChg>
        <pc:spChg chg="mod topLvl">
          <ac:chgData name="Ben-Hur Guillen" userId="72df8691-caa8-455d-99be-61f746473026" providerId="ADAL" clId="{C36928F7-32D1-4C68-AF2A-F18893B05E20}" dt="2024-03-08T18:17:36.459" v="319" actId="14100"/>
          <ac:spMkLst>
            <pc:docMk/>
            <pc:sldMk cId="0" sldId="268"/>
            <ac:spMk id="18" creationId="{00000000-0000-0000-0000-000000000000}"/>
          </ac:spMkLst>
        </pc:spChg>
        <pc:spChg chg="mod topLvl">
          <ac:chgData name="Ben-Hur Guillen" userId="72df8691-caa8-455d-99be-61f746473026" providerId="ADAL" clId="{C36928F7-32D1-4C68-AF2A-F18893B05E20}" dt="2024-03-08T18:14:42.879" v="298" actId="164"/>
          <ac:spMkLst>
            <pc:docMk/>
            <pc:sldMk cId="0" sldId="268"/>
            <ac:spMk id="19" creationId="{00000000-0000-0000-0000-000000000000}"/>
          </ac:spMkLst>
        </pc:spChg>
        <pc:spChg chg="del mod topLvl">
          <ac:chgData name="Ben-Hur Guillen" userId="72df8691-caa8-455d-99be-61f746473026" providerId="ADAL" clId="{C36928F7-32D1-4C68-AF2A-F18893B05E20}" dt="2024-03-08T18:18:10.511" v="325" actId="21"/>
          <ac:spMkLst>
            <pc:docMk/>
            <pc:sldMk cId="0" sldId="268"/>
            <ac:spMk id="20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02:17.837" v="245"/>
          <ac:spMkLst>
            <pc:docMk/>
            <pc:sldMk cId="0" sldId="268"/>
            <ac:spMk id="21" creationId="{E8C092C3-44F0-2B01-1F7F-4934F16E741E}"/>
          </ac:spMkLst>
        </pc:spChg>
        <pc:spChg chg="mod">
          <ac:chgData name="Ben-Hur Guillen" userId="72df8691-caa8-455d-99be-61f746473026" providerId="ADAL" clId="{C36928F7-32D1-4C68-AF2A-F18893B05E20}" dt="2024-03-08T18:02:17.837" v="245"/>
          <ac:spMkLst>
            <pc:docMk/>
            <pc:sldMk cId="0" sldId="268"/>
            <ac:spMk id="23" creationId="{3371D8A0-55BE-DF3C-E65A-9A637575C77A}"/>
          </ac:spMkLst>
        </pc:spChg>
        <pc:spChg chg="mod">
          <ac:chgData name="Ben-Hur Guillen" userId="72df8691-caa8-455d-99be-61f746473026" providerId="ADAL" clId="{C36928F7-32D1-4C68-AF2A-F18893B05E20}" dt="2024-03-07T18:15:38.375" v="150" actId="164"/>
          <ac:spMkLst>
            <pc:docMk/>
            <pc:sldMk cId="0" sldId="268"/>
            <ac:spMk id="60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16:40.085" v="167" actId="164"/>
          <ac:spMkLst>
            <pc:docMk/>
            <pc:sldMk cId="0" sldId="268"/>
            <ac:spMk id="61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16:02.612" v="158" actId="164"/>
          <ac:spMkLst>
            <pc:docMk/>
            <pc:sldMk cId="0" sldId="268"/>
            <ac:spMk id="62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03:35.385" v="258" actId="164"/>
          <ac:spMkLst>
            <pc:docMk/>
            <pc:sldMk cId="0" sldId="268"/>
            <ac:spMk id="63" creationId="{00000000-0000-0000-0000-000000000000}"/>
          </ac:spMkLst>
        </pc:spChg>
        <pc:spChg chg="mod topLvl">
          <ac:chgData name="Ben-Hur Guillen" userId="72df8691-caa8-455d-99be-61f746473026" providerId="ADAL" clId="{C36928F7-32D1-4C68-AF2A-F18893B05E20}" dt="2024-03-07T18:16:22.353" v="164" actId="164"/>
          <ac:spMkLst>
            <pc:docMk/>
            <pc:sldMk cId="0" sldId="268"/>
            <ac:spMk id="64" creationId="{00000000-0000-0000-0000-000000000000}"/>
          </ac:spMkLst>
        </pc:spChg>
        <pc:spChg chg="mod topLvl">
          <ac:chgData name="Ben-Hur Guillen" userId="72df8691-caa8-455d-99be-61f746473026" providerId="ADAL" clId="{C36928F7-32D1-4C68-AF2A-F18893B05E20}" dt="2024-03-07T18:19:53.097" v="213" actId="164"/>
          <ac:spMkLst>
            <pc:docMk/>
            <pc:sldMk cId="0" sldId="268"/>
            <ac:spMk id="65" creationId="{00000000-0000-0000-0000-000000000000}"/>
          </ac:spMkLst>
        </pc:spChg>
        <pc:spChg chg="mod topLvl">
          <ac:chgData name="Ben-Hur Guillen" userId="72df8691-caa8-455d-99be-61f746473026" providerId="ADAL" clId="{C36928F7-32D1-4C68-AF2A-F18893B05E20}" dt="2024-03-08T18:16:46.772" v="313" actId="165"/>
          <ac:spMkLst>
            <pc:docMk/>
            <pc:sldMk cId="0" sldId="268"/>
            <ac:spMk id="66" creationId="{00000000-0000-0000-0000-000000000000}"/>
          </ac:spMkLst>
        </pc:spChg>
        <pc:spChg chg="mod topLvl">
          <ac:chgData name="Ben-Hur Guillen" userId="72df8691-caa8-455d-99be-61f746473026" providerId="ADAL" clId="{C36928F7-32D1-4C68-AF2A-F18893B05E20}" dt="2024-03-08T18:16:46.772" v="313" actId="165"/>
          <ac:spMkLst>
            <pc:docMk/>
            <pc:sldMk cId="0" sldId="268"/>
            <ac:spMk id="67" creationId="{00000000-0000-0000-0000-000000000000}"/>
          </ac:spMkLst>
        </pc:spChg>
        <pc:spChg chg="mod topLvl">
          <ac:chgData name="Ben-Hur Guillen" userId="72df8691-caa8-455d-99be-61f746473026" providerId="ADAL" clId="{C36928F7-32D1-4C68-AF2A-F18893B05E20}" dt="2024-03-07T18:19:16.994" v="200" actId="164"/>
          <ac:spMkLst>
            <pc:docMk/>
            <pc:sldMk cId="0" sldId="268"/>
            <ac:spMk id="68" creationId="{00000000-0000-0000-0000-000000000000}"/>
          </ac:spMkLst>
        </pc:spChg>
        <pc:spChg chg="add del mod topLvl">
          <ac:chgData name="Ben-Hur Guillen" userId="72df8691-caa8-455d-99be-61f746473026" providerId="ADAL" clId="{C36928F7-32D1-4C68-AF2A-F18893B05E20}" dt="2024-03-08T18:21:04.366" v="357" actId="478"/>
          <ac:spMkLst>
            <pc:docMk/>
            <pc:sldMk cId="0" sldId="268"/>
            <ac:spMk id="71" creationId="{4F96CE1C-5DD1-53FD-8550-A6DED51104C5}"/>
          </ac:spMkLst>
        </pc:spChg>
        <pc:spChg chg="add del mod topLvl">
          <ac:chgData name="Ben-Hur Guillen" userId="72df8691-caa8-455d-99be-61f746473026" providerId="ADAL" clId="{C36928F7-32D1-4C68-AF2A-F18893B05E20}" dt="2024-03-08T18:21:03.808" v="356" actId="478"/>
          <ac:spMkLst>
            <pc:docMk/>
            <pc:sldMk cId="0" sldId="268"/>
            <ac:spMk id="72" creationId="{6420D304-2116-D98E-FF12-CD07ADFFD436}"/>
          </ac:spMkLst>
        </pc:spChg>
        <pc:spChg chg="add del mod topLvl">
          <ac:chgData name="Ben-Hur Guillen" userId="72df8691-caa8-455d-99be-61f746473026" providerId="ADAL" clId="{C36928F7-32D1-4C68-AF2A-F18893B05E20}" dt="2024-03-08T18:21:03.240" v="355" actId="478"/>
          <ac:spMkLst>
            <pc:docMk/>
            <pc:sldMk cId="0" sldId="268"/>
            <ac:spMk id="73" creationId="{9B87C25B-0D23-B8F8-0C5E-FFACCF8A8686}"/>
          </ac:spMkLst>
        </pc:spChg>
        <pc:spChg chg="add del mod topLvl">
          <ac:chgData name="Ben-Hur Guillen" userId="72df8691-caa8-455d-99be-61f746473026" providerId="ADAL" clId="{C36928F7-32D1-4C68-AF2A-F18893B05E20}" dt="2024-03-08T18:21:02.672" v="354" actId="478"/>
          <ac:spMkLst>
            <pc:docMk/>
            <pc:sldMk cId="0" sldId="268"/>
            <ac:spMk id="74" creationId="{B7719DEC-E893-AF2F-D8F0-52CB8B51CE49}"/>
          </ac:spMkLst>
        </pc:spChg>
        <pc:spChg chg="add del mod topLvl">
          <ac:chgData name="Ben-Hur Guillen" userId="72df8691-caa8-455d-99be-61f746473026" providerId="ADAL" clId="{C36928F7-32D1-4C68-AF2A-F18893B05E20}" dt="2024-03-08T18:21:02.106" v="353" actId="478"/>
          <ac:spMkLst>
            <pc:docMk/>
            <pc:sldMk cId="0" sldId="268"/>
            <ac:spMk id="75" creationId="{A263770C-B66A-097C-FBAE-5ACF56758F84}"/>
          </ac:spMkLst>
        </pc:spChg>
        <pc:spChg chg="add del mod">
          <ac:chgData name="Ben-Hur Guillen" userId="72df8691-caa8-455d-99be-61f746473026" providerId="ADAL" clId="{C36928F7-32D1-4C68-AF2A-F18893B05E20}" dt="2024-03-08T18:22:22.751" v="377" actId="478"/>
          <ac:spMkLst>
            <pc:docMk/>
            <pc:sldMk cId="0" sldId="268"/>
            <ac:spMk id="77" creationId="{C93634C9-7BE3-A927-1482-81BA42AFE1E9}"/>
          </ac:spMkLst>
        </pc:spChg>
        <pc:grpChg chg="del mod">
          <ac:chgData name="Ben-Hur Guillen" userId="72df8691-caa8-455d-99be-61f746473026" providerId="ADAL" clId="{C36928F7-32D1-4C68-AF2A-F18893B05E20}" dt="2024-03-08T18:01:56.064" v="244" actId="478"/>
          <ac:grpSpMkLst>
            <pc:docMk/>
            <pc:sldMk cId="0" sldId="268"/>
            <ac:grpSpMk id="2" creationId="{00000000-0000-0000-0000-000000000000}"/>
          </ac:grpSpMkLst>
        </pc:grpChg>
        <pc:grpChg chg="add mod ord">
          <ac:chgData name="Ben-Hur Guillen" userId="72df8691-caa8-455d-99be-61f746473026" providerId="ADAL" clId="{C36928F7-32D1-4C68-AF2A-F18893B05E20}" dt="2024-03-08T18:02:22.103" v="246" actId="167"/>
          <ac:grpSpMkLst>
            <pc:docMk/>
            <pc:sldMk cId="0" sldId="268"/>
            <ac:grpSpMk id="7" creationId="{09E06AFD-DE30-F74D-DE8E-21ED81D5FF05}"/>
          </ac:grpSpMkLst>
        </pc:grpChg>
        <pc:grpChg chg="add mod">
          <ac:chgData name="Ben-Hur Guillen" userId="72df8691-caa8-455d-99be-61f746473026" providerId="ADAL" clId="{C36928F7-32D1-4C68-AF2A-F18893B05E20}" dt="2024-03-08T18:03:15.362" v="252" actId="164"/>
          <ac:grpSpMkLst>
            <pc:docMk/>
            <pc:sldMk cId="0" sldId="268"/>
            <ac:grpSpMk id="8" creationId="{917A9652-0187-F2F9-3FDF-AA645B538017}"/>
          </ac:grpSpMkLst>
        </pc:grpChg>
        <pc:grpChg chg="del mod">
          <ac:chgData name="Ben-Hur Guillen" userId="72df8691-caa8-455d-99be-61f746473026" providerId="ADAL" clId="{C36928F7-32D1-4C68-AF2A-F18893B05E20}" dt="2024-03-07T17:57:46.040" v="25" actId="165"/>
          <ac:grpSpMkLst>
            <pc:docMk/>
            <pc:sldMk cId="0" sldId="268"/>
            <ac:grpSpMk id="21" creationId="{25726A1C-DAA4-7353-B4E2-A54E0670567E}"/>
          </ac:grpSpMkLst>
        </pc:grpChg>
        <pc:grpChg chg="del">
          <ac:chgData name="Ben-Hur Guillen" userId="72df8691-caa8-455d-99be-61f746473026" providerId="ADAL" clId="{C36928F7-32D1-4C68-AF2A-F18893B05E20}" dt="2024-03-07T17:55:50.321" v="2" actId="165"/>
          <ac:grpSpMkLst>
            <pc:docMk/>
            <pc:sldMk cId="0" sldId="268"/>
            <ac:grpSpMk id="23" creationId="{105249F5-E142-67F8-D542-6C455A226D46}"/>
          </ac:grpSpMkLst>
        </pc:grpChg>
        <pc:grpChg chg="del">
          <ac:chgData name="Ben-Hur Guillen" userId="72df8691-caa8-455d-99be-61f746473026" providerId="ADAL" clId="{C36928F7-32D1-4C68-AF2A-F18893B05E20}" dt="2024-03-07T17:55:53.601" v="3" actId="165"/>
          <ac:grpSpMkLst>
            <pc:docMk/>
            <pc:sldMk cId="0" sldId="268"/>
            <ac:grpSpMk id="25" creationId="{6AEBDFDD-2F8B-B973-8DC8-FF178E2569A2}"/>
          </ac:grpSpMkLst>
        </pc:grpChg>
        <pc:grpChg chg="add mod">
          <ac:chgData name="Ben-Hur Guillen" userId="72df8691-caa8-455d-99be-61f746473026" providerId="ADAL" clId="{C36928F7-32D1-4C68-AF2A-F18893B05E20}" dt="2024-03-08T18:20:50.698" v="351" actId="1076"/>
          <ac:grpSpMkLst>
            <pc:docMk/>
            <pc:sldMk cId="0" sldId="268"/>
            <ac:grpSpMk id="25" creationId="{A025B8E6-612E-A681-4303-FBE6ABB5E164}"/>
          </ac:grpSpMkLst>
        </pc:grpChg>
        <pc:grpChg chg="add mod">
          <ac:chgData name="Ben-Hur Guillen" userId="72df8691-caa8-455d-99be-61f746473026" providerId="ADAL" clId="{C36928F7-32D1-4C68-AF2A-F18893B05E20}" dt="2024-03-08T18:20:50.698" v="351" actId="1076"/>
          <ac:grpSpMkLst>
            <pc:docMk/>
            <pc:sldMk cId="0" sldId="268"/>
            <ac:grpSpMk id="27" creationId="{46758E52-F45E-E8E7-F6BD-4BEEDE952685}"/>
          </ac:grpSpMkLst>
        </pc:grpChg>
        <pc:grpChg chg="del">
          <ac:chgData name="Ben-Hur Guillen" userId="72df8691-caa8-455d-99be-61f746473026" providerId="ADAL" clId="{C36928F7-32D1-4C68-AF2A-F18893B05E20}" dt="2024-03-07T17:55:57.624" v="4" actId="165"/>
          <ac:grpSpMkLst>
            <pc:docMk/>
            <pc:sldMk cId="0" sldId="268"/>
            <ac:grpSpMk id="27" creationId="{9BB44D88-63EC-A03A-26BB-6713CF128A7F}"/>
          </ac:grpSpMkLst>
        </pc:grpChg>
        <pc:grpChg chg="add mod">
          <ac:chgData name="Ben-Hur Guillen" userId="72df8691-caa8-455d-99be-61f746473026" providerId="ADAL" clId="{C36928F7-32D1-4C68-AF2A-F18893B05E20}" dt="2024-03-08T18:20:50.698" v="351" actId="1076"/>
          <ac:grpSpMkLst>
            <pc:docMk/>
            <pc:sldMk cId="0" sldId="268"/>
            <ac:grpSpMk id="29" creationId="{999F016C-9C73-2EA9-4B3B-F4978BE7FB1B}"/>
          </ac:grpSpMkLst>
        </pc:grpChg>
        <pc:grpChg chg="del mod">
          <ac:chgData name="Ben-Hur Guillen" userId="72df8691-caa8-455d-99be-61f746473026" providerId="ADAL" clId="{C36928F7-32D1-4C68-AF2A-F18893B05E20}" dt="2024-03-07T18:15:24.016" v="147" actId="165"/>
          <ac:grpSpMkLst>
            <pc:docMk/>
            <pc:sldMk cId="0" sldId="268"/>
            <ac:grpSpMk id="29" creationId="{F4E1453D-C3DE-7507-67D8-995840929686}"/>
          </ac:grpSpMkLst>
        </pc:grpChg>
        <pc:grpChg chg="add mod">
          <ac:chgData name="Ben-Hur Guillen" userId="72df8691-caa8-455d-99be-61f746473026" providerId="ADAL" clId="{C36928F7-32D1-4C68-AF2A-F18893B05E20}" dt="2024-03-08T18:03:28.870" v="256" actId="164"/>
          <ac:grpSpMkLst>
            <pc:docMk/>
            <pc:sldMk cId="0" sldId="268"/>
            <ac:grpSpMk id="31" creationId="{2E188FFD-47FC-6CE2-873F-A15FFF0272EF}"/>
          </ac:grpSpMkLst>
        </pc:grpChg>
        <pc:grpChg chg="add mod">
          <ac:chgData name="Ben-Hur Guillen" userId="72df8691-caa8-455d-99be-61f746473026" providerId="ADAL" clId="{C36928F7-32D1-4C68-AF2A-F18893B05E20}" dt="2024-03-08T18:03:39.300" v="260" actId="164"/>
          <ac:grpSpMkLst>
            <pc:docMk/>
            <pc:sldMk cId="0" sldId="268"/>
            <ac:grpSpMk id="33" creationId="{6B47A7F9-3242-5EB3-91F2-008F2D1D4E80}"/>
          </ac:grpSpMkLst>
        </pc:grpChg>
        <pc:grpChg chg="add mod">
          <ac:chgData name="Ben-Hur Guillen" userId="72df8691-caa8-455d-99be-61f746473026" providerId="ADAL" clId="{C36928F7-32D1-4C68-AF2A-F18893B05E20}" dt="2024-03-08T18:03:44.919" v="262" actId="164"/>
          <ac:grpSpMkLst>
            <pc:docMk/>
            <pc:sldMk cId="0" sldId="268"/>
            <ac:grpSpMk id="35" creationId="{F5D437CF-BE29-3C4F-B075-828D9C997C1B}"/>
          </ac:grpSpMkLst>
        </pc:grpChg>
        <pc:grpChg chg="add mod">
          <ac:chgData name="Ben-Hur Guillen" userId="72df8691-caa8-455d-99be-61f746473026" providerId="ADAL" clId="{C36928F7-32D1-4C68-AF2A-F18893B05E20}" dt="2024-03-08T18:03:23.621" v="254" actId="164"/>
          <ac:grpSpMkLst>
            <pc:docMk/>
            <pc:sldMk cId="0" sldId="268"/>
            <ac:grpSpMk id="37" creationId="{1C382A11-226B-EB92-7EC0-1EC9EAA98012}"/>
          </ac:grpSpMkLst>
        </pc:grpChg>
        <pc:grpChg chg="add del mod topLvl">
          <ac:chgData name="Ben-Hur Guillen" userId="72df8691-caa8-455d-99be-61f746473026" providerId="ADAL" clId="{C36928F7-32D1-4C68-AF2A-F18893B05E20}" dt="2024-03-08T18:18:10.511" v="325" actId="21"/>
          <ac:grpSpMkLst>
            <pc:docMk/>
            <pc:sldMk cId="0" sldId="268"/>
            <ac:grpSpMk id="39" creationId="{0F1CFCF3-1213-748A-DD35-89BDD23A6AB3}"/>
          </ac:grpSpMkLst>
        </pc:grpChg>
        <pc:grpChg chg="add mod">
          <ac:chgData name="Ben-Hur Guillen" userId="72df8691-caa8-455d-99be-61f746473026" providerId="ADAL" clId="{C36928F7-32D1-4C68-AF2A-F18893B05E20}" dt="2024-03-08T18:14:42.879" v="298" actId="164"/>
          <ac:grpSpMkLst>
            <pc:docMk/>
            <pc:sldMk cId="0" sldId="268"/>
            <ac:grpSpMk id="40" creationId="{E2E69A4A-2E14-F437-F194-964733E1C5CC}"/>
          </ac:grpSpMkLst>
        </pc:grpChg>
        <pc:grpChg chg="add mod">
          <ac:chgData name="Ben-Hur Guillen" userId="72df8691-caa8-455d-99be-61f746473026" providerId="ADAL" clId="{C36928F7-32D1-4C68-AF2A-F18893B05E20}" dt="2024-03-08T18:16:46.772" v="313" actId="165"/>
          <ac:grpSpMkLst>
            <pc:docMk/>
            <pc:sldMk cId="0" sldId="268"/>
            <ac:grpSpMk id="41" creationId="{7AC58BD7-050D-69E3-6882-55B21B6602C9}"/>
          </ac:grpSpMkLst>
        </pc:grpChg>
        <pc:grpChg chg="add mod">
          <ac:chgData name="Ben-Hur Guillen" userId="72df8691-caa8-455d-99be-61f746473026" providerId="ADAL" clId="{C36928F7-32D1-4C68-AF2A-F18893B05E20}" dt="2024-03-08T18:14:32.032" v="295" actId="164"/>
          <ac:grpSpMkLst>
            <pc:docMk/>
            <pc:sldMk cId="0" sldId="268"/>
            <ac:grpSpMk id="42" creationId="{CE0D7D97-53FF-18D6-4373-AF3CDDEFBBDF}"/>
          </ac:grpSpMkLst>
        </pc:grpChg>
        <pc:grpChg chg="add mod">
          <ac:chgData name="Ben-Hur Guillen" userId="72df8691-caa8-455d-99be-61f746473026" providerId="ADAL" clId="{C36928F7-32D1-4C68-AF2A-F18893B05E20}" dt="2024-03-08T18:03:35.385" v="258" actId="164"/>
          <ac:grpSpMkLst>
            <pc:docMk/>
            <pc:sldMk cId="0" sldId="268"/>
            <ac:grpSpMk id="43" creationId="{8C0FDD29-5D89-24BB-EC9C-C4CD9B778814}"/>
          </ac:grpSpMkLst>
        </pc:grpChg>
        <pc:grpChg chg="add mod">
          <ac:chgData name="Ben-Hur Guillen" userId="72df8691-caa8-455d-99be-61f746473026" providerId="ADAL" clId="{C36928F7-32D1-4C68-AF2A-F18893B05E20}" dt="2024-03-08T18:20:50.698" v="351" actId="1076"/>
          <ac:grpSpMkLst>
            <pc:docMk/>
            <pc:sldMk cId="0" sldId="268"/>
            <ac:grpSpMk id="44" creationId="{B6102290-F106-8A1C-E214-2F481B054ECD}"/>
          </ac:grpSpMkLst>
        </pc:grpChg>
        <pc:grpChg chg="add mod">
          <ac:chgData name="Ben-Hur Guillen" userId="72df8691-caa8-455d-99be-61f746473026" providerId="ADAL" clId="{C36928F7-32D1-4C68-AF2A-F18893B05E20}" dt="2024-03-08T18:20:50.698" v="351" actId="1076"/>
          <ac:grpSpMkLst>
            <pc:docMk/>
            <pc:sldMk cId="0" sldId="268"/>
            <ac:grpSpMk id="45" creationId="{A1C379DC-8407-B9B5-A243-6B692ACC6CB6}"/>
          </ac:grpSpMkLst>
        </pc:grpChg>
        <pc:grpChg chg="add del mod">
          <ac:chgData name="Ben-Hur Guillen" userId="72df8691-caa8-455d-99be-61f746473026" providerId="ADAL" clId="{C36928F7-32D1-4C68-AF2A-F18893B05E20}" dt="2024-03-08T18:18:10.511" v="325" actId="21"/>
          <ac:grpSpMkLst>
            <pc:docMk/>
            <pc:sldMk cId="0" sldId="268"/>
            <ac:grpSpMk id="46" creationId="{77709E55-42A2-DDCB-C6BD-EA701A40BA1D}"/>
          </ac:grpSpMkLst>
        </pc:grpChg>
        <pc:grpChg chg="add del mod topLvl">
          <ac:chgData name="Ben-Hur Guillen" userId="72df8691-caa8-455d-99be-61f746473026" providerId="ADAL" clId="{C36928F7-32D1-4C68-AF2A-F18893B05E20}" dt="2024-03-08T18:18:10.511" v="325" actId="21"/>
          <ac:grpSpMkLst>
            <pc:docMk/>
            <pc:sldMk cId="0" sldId="268"/>
            <ac:grpSpMk id="47" creationId="{39122AF7-1958-619C-2AC3-DB7705851E21}"/>
          </ac:grpSpMkLst>
        </pc:grpChg>
        <pc:grpChg chg="add del mod">
          <ac:chgData name="Ben-Hur Guillen" userId="72df8691-caa8-455d-99be-61f746473026" providerId="ADAL" clId="{C36928F7-32D1-4C68-AF2A-F18893B05E20}" dt="2024-03-08T18:16:46.772" v="313" actId="165"/>
          <ac:grpSpMkLst>
            <pc:docMk/>
            <pc:sldMk cId="0" sldId="268"/>
            <ac:grpSpMk id="69" creationId="{BF0C5ABE-C476-D820-D7B4-E8400CD1D987}"/>
          </ac:grpSpMkLst>
        </pc:grpChg>
        <pc:grpChg chg="add del mod">
          <ac:chgData name="Ben-Hur Guillen" userId="72df8691-caa8-455d-99be-61f746473026" providerId="ADAL" clId="{C36928F7-32D1-4C68-AF2A-F18893B05E20}" dt="2024-03-08T18:18:10.511" v="325" actId="21"/>
          <ac:grpSpMkLst>
            <pc:docMk/>
            <pc:sldMk cId="0" sldId="268"/>
            <ac:grpSpMk id="70" creationId="{5AEAE01B-0AB3-C772-3E38-E81701C25EE0}"/>
          </ac:grpSpMkLst>
        </pc:grpChg>
        <pc:grpChg chg="add del mod">
          <ac:chgData name="Ben-Hur Guillen" userId="72df8691-caa8-455d-99be-61f746473026" providerId="ADAL" clId="{C36928F7-32D1-4C68-AF2A-F18893B05E20}" dt="2024-03-08T18:20:05.200" v="345" actId="165"/>
          <ac:grpSpMkLst>
            <pc:docMk/>
            <pc:sldMk cId="0" sldId="268"/>
            <ac:grpSpMk id="76" creationId="{326BD838-EF09-4D86-1DCC-31E4E0F6C69B}"/>
          </ac:grpSpMkLst>
        </pc:grpChg>
        <pc:picChg chg="mod">
          <ac:chgData name="Ben-Hur Guillen" userId="72df8691-caa8-455d-99be-61f746473026" providerId="ADAL" clId="{C36928F7-32D1-4C68-AF2A-F18893B05E20}" dt="2024-03-07T18:15:38.375" v="150" actId="164"/>
          <ac:picMkLst>
            <pc:docMk/>
            <pc:sldMk cId="0" sldId="268"/>
            <ac:picMk id="22" creationId="{96C4A9C1-B02A-4F1B-F535-95373CC56B29}"/>
          </ac:picMkLst>
        </pc:picChg>
        <pc:picChg chg="mod">
          <ac:chgData name="Ben-Hur Guillen" userId="72df8691-caa8-455d-99be-61f746473026" providerId="ADAL" clId="{C36928F7-32D1-4C68-AF2A-F18893B05E20}" dt="2024-03-07T18:16:40.085" v="167" actId="164"/>
          <ac:picMkLst>
            <pc:docMk/>
            <pc:sldMk cId="0" sldId="268"/>
            <ac:picMk id="24" creationId="{3EB3C721-6FCA-7FC1-30DB-4EDCD5AD7531}"/>
          </ac:picMkLst>
        </pc:picChg>
        <pc:picChg chg="mod topLvl">
          <ac:chgData name="Ben-Hur Guillen" userId="72df8691-caa8-455d-99be-61f746473026" providerId="ADAL" clId="{C36928F7-32D1-4C68-AF2A-F18893B05E20}" dt="2024-03-08T18:16:46.772" v="313" actId="165"/>
          <ac:picMkLst>
            <pc:docMk/>
            <pc:sldMk cId="0" sldId="268"/>
            <ac:picMk id="26" creationId="{89C9AD17-0EC6-76E0-C4AD-A9181C3D97B4}"/>
          </ac:picMkLst>
        </pc:picChg>
        <pc:picChg chg="mod">
          <ac:chgData name="Ben-Hur Guillen" userId="72df8691-caa8-455d-99be-61f746473026" providerId="ADAL" clId="{C36928F7-32D1-4C68-AF2A-F18893B05E20}" dt="2024-03-08T18:03:35.385" v="258" actId="164"/>
          <ac:picMkLst>
            <pc:docMk/>
            <pc:sldMk cId="0" sldId="268"/>
            <ac:picMk id="28" creationId="{0CEE5EA3-E6E0-148E-539D-4A3158E488B7}"/>
          </ac:picMkLst>
        </pc:picChg>
        <pc:picChg chg="mod">
          <ac:chgData name="Ben-Hur Guillen" userId="72df8691-caa8-455d-99be-61f746473026" providerId="ADAL" clId="{C36928F7-32D1-4C68-AF2A-F18893B05E20}" dt="2024-03-07T18:16:02.612" v="158" actId="164"/>
          <ac:picMkLst>
            <pc:docMk/>
            <pc:sldMk cId="0" sldId="268"/>
            <ac:picMk id="30" creationId="{D2CE910F-3B9F-0C83-241D-9D2AC2C4DE4D}"/>
          </ac:picMkLst>
        </pc:picChg>
        <pc:picChg chg="mod topLvl">
          <ac:chgData name="Ben-Hur Guillen" userId="72df8691-caa8-455d-99be-61f746473026" providerId="ADAL" clId="{C36928F7-32D1-4C68-AF2A-F18893B05E20}" dt="2024-03-07T18:19:53.097" v="213" actId="164"/>
          <ac:picMkLst>
            <pc:docMk/>
            <pc:sldMk cId="0" sldId="268"/>
            <ac:picMk id="32" creationId="{3716183B-573A-F168-32FF-BA5E5D953765}"/>
          </ac:picMkLst>
        </pc:picChg>
        <pc:picChg chg="mod topLvl">
          <ac:chgData name="Ben-Hur Guillen" userId="72df8691-caa8-455d-99be-61f746473026" providerId="ADAL" clId="{C36928F7-32D1-4C68-AF2A-F18893B05E20}" dt="2024-03-07T18:16:22.353" v="164" actId="164"/>
          <ac:picMkLst>
            <pc:docMk/>
            <pc:sldMk cId="0" sldId="268"/>
            <ac:picMk id="34" creationId="{3F49B170-5CDC-100A-08CE-10ADA3C7FECF}"/>
          </ac:picMkLst>
        </pc:picChg>
        <pc:picChg chg="mod topLvl">
          <ac:chgData name="Ben-Hur Guillen" userId="72df8691-caa8-455d-99be-61f746473026" providerId="ADAL" clId="{C36928F7-32D1-4C68-AF2A-F18893B05E20}" dt="2024-03-07T18:19:16.994" v="200" actId="164"/>
          <ac:picMkLst>
            <pc:docMk/>
            <pc:sldMk cId="0" sldId="268"/>
            <ac:picMk id="36" creationId="{FA1A6B97-DFBE-79BF-EFE4-A0DB90119065}"/>
          </ac:picMkLst>
        </pc:picChg>
        <pc:picChg chg="mod topLvl">
          <ac:chgData name="Ben-Hur Guillen" userId="72df8691-caa8-455d-99be-61f746473026" providerId="ADAL" clId="{C36928F7-32D1-4C68-AF2A-F18893B05E20}" dt="2024-03-08T18:16:46.772" v="313" actId="165"/>
          <ac:picMkLst>
            <pc:docMk/>
            <pc:sldMk cId="0" sldId="268"/>
            <ac:picMk id="38" creationId="{8B77DE7F-B3B6-CF54-D296-4257E97F52E9}"/>
          </ac:picMkLst>
        </pc:picChg>
      </pc:sldChg>
      <pc:sldChg chg="addSp modSp mod">
        <pc:chgData name="Ben-Hur Guillen" userId="72df8691-caa8-455d-99be-61f746473026" providerId="ADAL" clId="{C36928F7-32D1-4C68-AF2A-F18893B05E20}" dt="2024-03-07T18:14:43.917" v="143" actId="1076"/>
        <pc:sldMkLst>
          <pc:docMk/>
          <pc:sldMk cId="0" sldId="272"/>
        </pc:sldMkLst>
        <pc:spChg chg="mod">
          <ac:chgData name="Ben-Hur Guillen" userId="72df8691-caa8-455d-99be-61f746473026" providerId="ADAL" clId="{C36928F7-32D1-4C68-AF2A-F18893B05E20}" dt="2024-03-07T18:12:16.883" v="128" actId="1076"/>
          <ac:spMkLst>
            <pc:docMk/>
            <pc:sldMk cId="0" sldId="272"/>
            <ac:spMk id="7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12:16.883" v="128" actId="1076"/>
          <ac:spMkLst>
            <pc:docMk/>
            <pc:sldMk cId="0" sldId="272"/>
            <ac:spMk id="8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11:57.127" v="127" actId="1076"/>
          <ac:spMkLst>
            <pc:docMk/>
            <pc:sldMk cId="0" sldId="272"/>
            <ac:spMk id="9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07:13.241" v="98" actId="1076"/>
          <ac:spMkLst>
            <pc:docMk/>
            <pc:sldMk cId="0" sldId="272"/>
            <ac:spMk id="10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11:41.027" v="126" actId="1076"/>
          <ac:spMkLst>
            <pc:docMk/>
            <pc:sldMk cId="0" sldId="272"/>
            <ac:spMk id="11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13:06.725" v="133" actId="1076"/>
          <ac:spMkLst>
            <pc:docMk/>
            <pc:sldMk cId="0" sldId="272"/>
            <ac:spMk id="12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14:43.917" v="143" actId="1076"/>
          <ac:spMkLst>
            <pc:docMk/>
            <pc:sldMk cId="0" sldId="272"/>
            <ac:spMk id="13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11:57.127" v="127" actId="1076"/>
          <ac:spMkLst>
            <pc:docMk/>
            <pc:sldMk cId="0" sldId="272"/>
            <ac:spMk id="14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13:02.585" v="132" actId="1076"/>
          <ac:spMkLst>
            <pc:docMk/>
            <pc:sldMk cId="0" sldId="272"/>
            <ac:spMk id="15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12:56.361" v="131" actId="1076"/>
          <ac:spMkLst>
            <pc:docMk/>
            <pc:sldMk cId="0" sldId="272"/>
            <ac:spMk id="16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09:40.950" v="111" actId="1076"/>
          <ac:spMkLst>
            <pc:docMk/>
            <pc:sldMk cId="0" sldId="272"/>
            <ac:spMk id="17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13:14.381" v="134" actId="1076"/>
          <ac:spMkLst>
            <pc:docMk/>
            <pc:sldMk cId="0" sldId="272"/>
            <ac:spMk id="18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14:08.125" v="140" actId="1076"/>
          <ac:spMkLst>
            <pc:docMk/>
            <pc:sldMk cId="0" sldId="272"/>
            <ac:spMk id="19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14:01.273" v="139" actId="1076"/>
          <ac:spMkLst>
            <pc:docMk/>
            <pc:sldMk cId="0" sldId="272"/>
            <ac:spMk id="20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14:20.837" v="141" actId="1076"/>
          <ac:spMkLst>
            <pc:docMk/>
            <pc:sldMk cId="0" sldId="272"/>
            <ac:spMk id="21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14:30.149" v="142" actId="1076"/>
          <ac:spMkLst>
            <pc:docMk/>
            <pc:sldMk cId="0" sldId="272"/>
            <ac:spMk id="22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11:33" v="125" actId="1076"/>
          <ac:spMkLst>
            <pc:docMk/>
            <pc:sldMk cId="0" sldId="272"/>
            <ac:spMk id="70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01:45.096" v="45" actId="164"/>
          <ac:spMkLst>
            <pc:docMk/>
            <pc:sldMk cId="0" sldId="272"/>
            <ac:spMk id="71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02:38.383" v="60" actId="164"/>
          <ac:spMkLst>
            <pc:docMk/>
            <pc:sldMk cId="0" sldId="272"/>
            <ac:spMk id="72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05:12.496" v="77" actId="164"/>
          <ac:spMkLst>
            <pc:docMk/>
            <pc:sldMk cId="0" sldId="272"/>
            <ac:spMk id="73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02:18.748" v="54" actId="164"/>
          <ac:spMkLst>
            <pc:docMk/>
            <pc:sldMk cId="0" sldId="272"/>
            <ac:spMk id="74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02:53.991" v="63" actId="164"/>
          <ac:spMkLst>
            <pc:docMk/>
            <pc:sldMk cId="0" sldId="272"/>
            <ac:spMk id="75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05:27.063" v="80" actId="164"/>
          <ac:spMkLst>
            <pc:docMk/>
            <pc:sldMk cId="0" sldId="272"/>
            <ac:spMk id="76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02:28.090" v="57" actId="164"/>
          <ac:spMkLst>
            <pc:docMk/>
            <pc:sldMk cId="0" sldId="272"/>
            <ac:spMk id="77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05:04.342" v="74" actId="164"/>
          <ac:spMkLst>
            <pc:docMk/>
            <pc:sldMk cId="0" sldId="272"/>
            <ac:spMk id="78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05:43.790" v="83" actId="164"/>
          <ac:spMkLst>
            <pc:docMk/>
            <pc:sldMk cId="0" sldId="272"/>
            <ac:spMk id="79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01:58.404" v="48" actId="164"/>
          <ac:spMkLst>
            <pc:docMk/>
            <pc:sldMk cId="0" sldId="272"/>
            <ac:spMk id="80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02:07.893" v="51" actId="164"/>
          <ac:spMkLst>
            <pc:docMk/>
            <pc:sldMk cId="0" sldId="272"/>
            <ac:spMk id="81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7T18:05:56.999" v="86" actId="164"/>
          <ac:spMkLst>
            <pc:docMk/>
            <pc:sldMk cId="0" sldId="272"/>
            <ac:spMk id="82" creationId="{00000000-0000-0000-0000-000000000000}"/>
          </ac:spMkLst>
        </pc:spChg>
        <pc:grpChg chg="add mod">
          <ac:chgData name="Ben-Hur Guillen" userId="72df8691-caa8-455d-99be-61f746473026" providerId="ADAL" clId="{C36928F7-32D1-4C68-AF2A-F18893B05E20}" dt="2024-03-07T18:12:16.883" v="128" actId="1076"/>
          <ac:grpSpMkLst>
            <pc:docMk/>
            <pc:sldMk cId="0" sldId="272"/>
            <ac:grpSpMk id="23" creationId="{BD757051-6C10-B451-B059-D159D4A26C13}"/>
          </ac:grpSpMkLst>
        </pc:grpChg>
        <pc:grpChg chg="add mod">
          <ac:chgData name="Ben-Hur Guillen" userId="72df8691-caa8-455d-99be-61f746473026" providerId="ADAL" clId="{C36928F7-32D1-4C68-AF2A-F18893B05E20}" dt="2024-03-07T18:09:40.950" v="111" actId="1076"/>
          <ac:grpSpMkLst>
            <pc:docMk/>
            <pc:sldMk cId="0" sldId="272"/>
            <ac:grpSpMk id="27" creationId="{015C6329-5E48-5E04-9A34-32AD2B7F857A}"/>
          </ac:grpSpMkLst>
        </pc:grpChg>
        <pc:grpChg chg="add mod">
          <ac:chgData name="Ben-Hur Guillen" userId="72df8691-caa8-455d-99be-61f746473026" providerId="ADAL" clId="{C36928F7-32D1-4C68-AF2A-F18893B05E20}" dt="2024-03-07T18:10:56.778" v="121" actId="1076"/>
          <ac:grpSpMkLst>
            <pc:docMk/>
            <pc:sldMk cId="0" sldId="272"/>
            <ac:grpSpMk id="30" creationId="{BCE30455-6372-D4F5-0E5E-CD3D86A6F3EA}"/>
          </ac:grpSpMkLst>
        </pc:grpChg>
        <pc:grpChg chg="add mod">
          <ac:chgData name="Ben-Hur Guillen" userId="72df8691-caa8-455d-99be-61f746473026" providerId="ADAL" clId="{C36928F7-32D1-4C68-AF2A-F18893B05E20}" dt="2024-03-07T18:12:16.883" v="128" actId="1076"/>
          <ac:grpSpMkLst>
            <pc:docMk/>
            <pc:sldMk cId="0" sldId="272"/>
            <ac:grpSpMk id="33" creationId="{7EFFF8FE-BA34-3D86-B266-4AE1A07CD0A1}"/>
          </ac:grpSpMkLst>
        </pc:grpChg>
        <pc:grpChg chg="add mod">
          <ac:chgData name="Ben-Hur Guillen" userId="72df8691-caa8-455d-99be-61f746473026" providerId="ADAL" clId="{C36928F7-32D1-4C68-AF2A-F18893B05E20}" dt="2024-03-07T18:12:16.883" v="128" actId="1076"/>
          <ac:grpSpMkLst>
            <pc:docMk/>
            <pc:sldMk cId="0" sldId="272"/>
            <ac:grpSpMk id="35" creationId="{5BD795FA-A26E-455B-6604-C04AD4D66DBD}"/>
          </ac:grpSpMkLst>
        </pc:grpChg>
        <pc:grpChg chg="add mod">
          <ac:chgData name="Ben-Hur Guillen" userId="72df8691-caa8-455d-99be-61f746473026" providerId="ADAL" clId="{C36928F7-32D1-4C68-AF2A-F18893B05E20}" dt="2024-03-07T18:11:57.127" v="127" actId="1076"/>
          <ac:grpSpMkLst>
            <pc:docMk/>
            <pc:sldMk cId="0" sldId="272"/>
            <ac:grpSpMk id="37" creationId="{9EF1BA2D-7BA2-53A6-5E7A-A1E4E266D3EE}"/>
          </ac:grpSpMkLst>
        </pc:grpChg>
        <pc:grpChg chg="add mod">
          <ac:chgData name="Ben-Hur Guillen" userId="72df8691-caa8-455d-99be-61f746473026" providerId="ADAL" clId="{C36928F7-32D1-4C68-AF2A-F18893B05E20}" dt="2024-03-07T18:11:57.127" v="127" actId="1076"/>
          <ac:grpSpMkLst>
            <pc:docMk/>
            <pc:sldMk cId="0" sldId="272"/>
            <ac:grpSpMk id="39" creationId="{23B1E203-945E-BCB5-E3E3-4D41D21FDF46}"/>
          </ac:grpSpMkLst>
        </pc:grpChg>
        <pc:grpChg chg="add mod">
          <ac:chgData name="Ben-Hur Guillen" userId="72df8691-caa8-455d-99be-61f746473026" providerId="ADAL" clId="{C36928F7-32D1-4C68-AF2A-F18893B05E20}" dt="2024-03-07T18:11:57.127" v="127" actId="1076"/>
          <ac:grpSpMkLst>
            <pc:docMk/>
            <pc:sldMk cId="0" sldId="272"/>
            <ac:grpSpMk id="41" creationId="{18F83901-1D0B-6956-AB61-F0F2099EC849}"/>
          </ac:grpSpMkLst>
        </pc:grpChg>
        <pc:grpChg chg="add mod">
          <ac:chgData name="Ben-Hur Guillen" userId="72df8691-caa8-455d-99be-61f746473026" providerId="ADAL" clId="{C36928F7-32D1-4C68-AF2A-F18893B05E20}" dt="2024-03-07T18:11:41.027" v="126" actId="1076"/>
          <ac:grpSpMkLst>
            <pc:docMk/>
            <pc:sldMk cId="0" sldId="272"/>
            <ac:grpSpMk id="43" creationId="{7B0886D2-097E-433D-65CE-E0CC59DB8693}"/>
          </ac:grpSpMkLst>
        </pc:grpChg>
        <pc:grpChg chg="add mod">
          <ac:chgData name="Ben-Hur Guillen" userId="72df8691-caa8-455d-99be-61f746473026" providerId="ADAL" clId="{C36928F7-32D1-4C68-AF2A-F18893B05E20}" dt="2024-03-07T18:11:41.027" v="126" actId="1076"/>
          <ac:grpSpMkLst>
            <pc:docMk/>
            <pc:sldMk cId="0" sldId="272"/>
            <ac:grpSpMk id="44" creationId="{71EF3B3D-8667-8293-7A91-662A3D8CF086}"/>
          </ac:grpSpMkLst>
        </pc:grpChg>
        <pc:grpChg chg="add mod">
          <ac:chgData name="Ben-Hur Guillen" userId="72df8691-caa8-455d-99be-61f746473026" providerId="ADAL" clId="{C36928F7-32D1-4C68-AF2A-F18893B05E20}" dt="2024-03-07T18:11:41.027" v="126" actId="1076"/>
          <ac:grpSpMkLst>
            <pc:docMk/>
            <pc:sldMk cId="0" sldId="272"/>
            <ac:grpSpMk id="45" creationId="{A5CEF478-7D75-D879-6F57-FD1E1FC11139}"/>
          </ac:grpSpMkLst>
        </pc:grpChg>
        <pc:grpChg chg="add mod">
          <ac:chgData name="Ben-Hur Guillen" userId="72df8691-caa8-455d-99be-61f746473026" providerId="ADAL" clId="{C36928F7-32D1-4C68-AF2A-F18893B05E20}" dt="2024-03-07T18:11:41.027" v="126" actId="1076"/>
          <ac:grpSpMkLst>
            <pc:docMk/>
            <pc:sldMk cId="0" sldId="272"/>
            <ac:grpSpMk id="46" creationId="{F2FF372E-E4A7-6411-6775-13E5D4FE089E}"/>
          </ac:grpSpMkLst>
        </pc:grpChg>
        <pc:picChg chg="mod">
          <ac:chgData name="Ben-Hur Guillen" userId="72df8691-caa8-455d-99be-61f746473026" providerId="ADAL" clId="{C36928F7-32D1-4C68-AF2A-F18893B05E20}" dt="2024-03-07T18:01:45.096" v="45" actId="164"/>
          <ac:picMkLst>
            <pc:docMk/>
            <pc:sldMk cId="0" sldId="272"/>
            <ac:picMk id="24" creationId="{7F3BE5E2-655F-B3FA-602A-2DB3CEFB463C}"/>
          </ac:picMkLst>
        </pc:picChg>
        <pc:picChg chg="mod">
          <ac:chgData name="Ben-Hur Guillen" userId="72df8691-caa8-455d-99be-61f746473026" providerId="ADAL" clId="{C36928F7-32D1-4C68-AF2A-F18893B05E20}" dt="2024-03-07T18:02:53.991" v="63" actId="164"/>
          <ac:picMkLst>
            <pc:docMk/>
            <pc:sldMk cId="0" sldId="272"/>
            <ac:picMk id="25" creationId="{629DA74D-6296-F9C6-96DD-D6D35A3AC949}"/>
          </ac:picMkLst>
        </pc:picChg>
        <pc:picChg chg="mod">
          <ac:chgData name="Ben-Hur Guillen" userId="72df8691-caa8-455d-99be-61f746473026" providerId="ADAL" clId="{C36928F7-32D1-4C68-AF2A-F18893B05E20}" dt="2024-03-07T18:02:18.748" v="54" actId="164"/>
          <ac:picMkLst>
            <pc:docMk/>
            <pc:sldMk cId="0" sldId="272"/>
            <ac:picMk id="26" creationId="{D3C1B800-5B69-91FF-FFBA-5B3F99B85931}"/>
          </ac:picMkLst>
        </pc:picChg>
        <pc:picChg chg="mod">
          <ac:chgData name="Ben-Hur Guillen" userId="72df8691-caa8-455d-99be-61f746473026" providerId="ADAL" clId="{C36928F7-32D1-4C68-AF2A-F18893B05E20}" dt="2024-03-07T18:02:28.090" v="57" actId="164"/>
          <ac:picMkLst>
            <pc:docMk/>
            <pc:sldMk cId="0" sldId="272"/>
            <ac:picMk id="28" creationId="{587F8359-5EB3-974D-9560-06621842C073}"/>
          </ac:picMkLst>
        </pc:picChg>
        <pc:picChg chg="mod">
          <ac:chgData name="Ben-Hur Guillen" userId="72df8691-caa8-455d-99be-61f746473026" providerId="ADAL" clId="{C36928F7-32D1-4C68-AF2A-F18893B05E20}" dt="2024-03-07T18:02:07.893" v="51" actId="164"/>
          <ac:picMkLst>
            <pc:docMk/>
            <pc:sldMk cId="0" sldId="272"/>
            <ac:picMk id="29" creationId="{029B397E-29DF-D70D-B9A1-CFA80BC8F579}"/>
          </ac:picMkLst>
        </pc:picChg>
        <pc:picChg chg="mod">
          <ac:chgData name="Ben-Hur Guillen" userId="72df8691-caa8-455d-99be-61f746473026" providerId="ADAL" clId="{C36928F7-32D1-4C68-AF2A-F18893B05E20}" dt="2024-03-07T18:01:58.404" v="48" actId="164"/>
          <ac:picMkLst>
            <pc:docMk/>
            <pc:sldMk cId="0" sldId="272"/>
            <ac:picMk id="31" creationId="{870E9543-79AA-820A-EC39-E359C52FD508}"/>
          </ac:picMkLst>
        </pc:picChg>
        <pc:picChg chg="mod">
          <ac:chgData name="Ben-Hur Guillen" userId="72df8691-caa8-455d-99be-61f746473026" providerId="ADAL" clId="{C36928F7-32D1-4C68-AF2A-F18893B05E20}" dt="2024-03-07T18:02:38.383" v="60" actId="164"/>
          <ac:picMkLst>
            <pc:docMk/>
            <pc:sldMk cId="0" sldId="272"/>
            <ac:picMk id="32" creationId="{02AE3715-1FB1-9A96-6E7C-28FEC10E720D}"/>
          </ac:picMkLst>
        </pc:picChg>
        <pc:picChg chg="mod">
          <ac:chgData name="Ben-Hur Guillen" userId="72df8691-caa8-455d-99be-61f746473026" providerId="ADAL" clId="{C36928F7-32D1-4C68-AF2A-F18893B05E20}" dt="2024-03-07T18:05:04.342" v="74" actId="164"/>
          <ac:picMkLst>
            <pc:docMk/>
            <pc:sldMk cId="0" sldId="272"/>
            <ac:picMk id="34" creationId="{9685EF01-9E63-887A-34AA-2E8A123BC2DC}"/>
          </ac:picMkLst>
        </pc:picChg>
        <pc:picChg chg="mod">
          <ac:chgData name="Ben-Hur Guillen" userId="72df8691-caa8-455d-99be-61f746473026" providerId="ADAL" clId="{C36928F7-32D1-4C68-AF2A-F18893B05E20}" dt="2024-03-07T18:05:27.063" v="80" actId="164"/>
          <ac:picMkLst>
            <pc:docMk/>
            <pc:sldMk cId="0" sldId="272"/>
            <ac:picMk id="36" creationId="{39F1C100-7251-009D-331B-4E646DE63E41}"/>
          </ac:picMkLst>
        </pc:picChg>
        <pc:picChg chg="mod">
          <ac:chgData name="Ben-Hur Guillen" userId="72df8691-caa8-455d-99be-61f746473026" providerId="ADAL" clId="{C36928F7-32D1-4C68-AF2A-F18893B05E20}" dt="2024-03-07T18:05:56.999" v="86" actId="164"/>
          <ac:picMkLst>
            <pc:docMk/>
            <pc:sldMk cId="0" sldId="272"/>
            <ac:picMk id="38" creationId="{71C2A5C9-3959-9F93-038B-C9E453ADAA1E}"/>
          </ac:picMkLst>
        </pc:picChg>
        <pc:picChg chg="mod">
          <ac:chgData name="Ben-Hur Guillen" userId="72df8691-caa8-455d-99be-61f746473026" providerId="ADAL" clId="{C36928F7-32D1-4C68-AF2A-F18893B05E20}" dt="2024-03-07T18:05:12.496" v="77" actId="164"/>
          <ac:picMkLst>
            <pc:docMk/>
            <pc:sldMk cId="0" sldId="272"/>
            <ac:picMk id="40" creationId="{095C3412-B602-CB42-11DF-C5DD408562EA}"/>
          </ac:picMkLst>
        </pc:picChg>
        <pc:picChg chg="mod">
          <ac:chgData name="Ben-Hur Guillen" userId="72df8691-caa8-455d-99be-61f746473026" providerId="ADAL" clId="{C36928F7-32D1-4C68-AF2A-F18893B05E20}" dt="2024-03-07T18:05:43.790" v="83" actId="164"/>
          <ac:picMkLst>
            <pc:docMk/>
            <pc:sldMk cId="0" sldId="272"/>
            <ac:picMk id="42" creationId="{1CF3977F-91BB-D8D1-071C-31E40E7C2164}"/>
          </ac:picMkLst>
        </pc:picChg>
      </pc:sldChg>
      <pc:sldChg chg="addSp delSp modSp add mod">
        <pc:chgData name="Ben-Hur Guillen" userId="72df8691-caa8-455d-99be-61f746473026" providerId="ADAL" clId="{C36928F7-32D1-4C68-AF2A-F18893B05E20}" dt="2024-03-08T18:22:19.151" v="376" actId="478"/>
        <pc:sldMkLst>
          <pc:docMk/>
          <pc:sldMk cId="818871370" sldId="277"/>
        </pc:sldMkLst>
        <pc:spChg chg="mod">
          <ac:chgData name="Ben-Hur Guillen" userId="72df8691-caa8-455d-99be-61f746473026" providerId="ADAL" clId="{C36928F7-32D1-4C68-AF2A-F18893B05E20}" dt="2024-03-08T18:15:42.399" v="307"/>
          <ac:spMkLst>
            <pc:docMk/>
            <pc:sldMk cId="818871370" sldId="277"/>
            <ac:spMk id="3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15:42.399" v="307"/>
          <ac:spMkLst>
            <pc:docMk/>
            <pc:sldMk cId="818871370" sldId="277"/>
            <ac:spMk id="43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15:42.399" v="307"/>
          <ac:spMkLst>
            <pc:docMk/>
            <pc:sldMk cId="818871370" sldId="277"/>
            <ac:spMk id="73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15:42.399" v="307"/>
          <ac:spMkLst>
            <pc:docMk/>
            <pc:sldMk cId="818871370" sldId="277"/>
            <ac:spMk id="75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15:42.399" v="307"/>
          <ac:spMkLst>
            <pc:docMk/>
            <pc:sldMk cId="818871370" sldId="277"/>
            <ac:spMk id="79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15:42.399" v="307"/>
          <ac:spMkLst>
            <pc:docMk/>
            <pc:sldMk cId="818871370" sldId="277"/>
            <ac:spMk id="81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15:42.399" v="307"/>
          <ac:spMkLst>
            <pc:docMk/>
            <pc:sldMk cId="818871370" sldId="277"/>
            <ac:spMk id="83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15:42.399" v="307"/>
          <ac:spMkLst>
            <pc:docMk/>
            <pc:sldMk cId="818871370" sldId="277"/>
            <ac:spMk id="85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18:13.270" v="326"/>
          <ac:spMkLst>
            <pc:docMk/>
            <pc:sldMk cId="818871370" sldId="277"/>
            <ac:spMk id="88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18:13.270" v="326"/>
          <ac:spMkLst>
            <pc:docMk/>
            <pc:sldMk cId="818871370" sldId="277"/>
            <ac:spMk id="90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18:13.270" v="326"/>
          <ac:spMkLst>
            <pc:docMk/>
            <pc:sldMk cId="818871370" sldId="277"/>
            <ac:spMk id="93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18:13.270" v="326"/>
          <ac:spMkLst>
            <pc:docMk/>
            <pc:sldMk cId="818871370" sldId="277"/>
            <ac:spMk id="95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18:13.270" v="326"/>
          <ac:spMkLst>
            <pc:docMk/>
            <pc:sldMk cId="818871370" sldId="277"/>
            <ac:spMk id="98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18:13.270" v="326"/>
          <ac:spMkLst>
            <pc:docMk/>
            <pc:sldMk cId="818871370" sldId="277"/>
            <ac:spMk id="100" creationId="{00000000-0000-0000-0000-000000000000}"/>
          </ac:spMkLst>
        </pc:spChg>
        <pc:spChg chg="add mod">
          <ac:chgData name="Ben-Hur Guillen" userId="72df8691-caa8-455d-99be-61f746473026" providerId="ADAL" clId="{C36928F7-32D1-4C68-AF2A-F18893B05E20}" dt="2024-03-08T18:18:23.326" v="327" actId="164"/>
          <ac:spMkLst>
            <pc:docMk/>
            <pc:sldMk cId="818871370" sldId="277"/>
            <ac:spMk id="102" creationId="{00000000-0000-0000-0000-000000000000}"/>
          </ac:spMkLst>
        </pc:spChg>
        <pc:spChg chg="mod">
          <ac:chgData name="Ben-Hur Guillen" userId="72df8691-caa8-455d-99be-61f746473026" providerId="ADAL" clId="{C36928F7-32D1-4C68-AF2A-F18893B05E20}" dt="2024-03-08T18:18:13.270" v="326"/>
          <ac:spMkLst>
            <pc:docMk/>
            <pc:sldMk cId="818871370" sldId="277"/>
            <ac:spMk id="104" creationId="{00000000-0000-0000-0000-000000000000}"/>
          </ac:spMkLst>
        </pc:spChg>
        <pc:spChg chg="add del mod topLvl">
          <ac:chgData name="Ben-Hur Guillen" userId="72df8691-caa8-455d-99be-61f746473026" providerId="ADAL" clId="{C36928F7-32D1-4C68-AF2A-F18893B05E20}" dt="2024-03-08T18:22:17.439" v="373" actId="478"/>
          <ac:spMkLst>
            <pc:docMk/>
            <pc:sldMk cId="818871370" sldId="277"/>
            <ac:spMk id="107" creationId="{B459956E-AB97-D804-4591-5F7DED625CDC}"/>
          </ac:spMkLst>
        </pc:spChg>
        <pc:spChg chg="add del mod topLvl">
          <ac:chgData name="Ben-Hur Guillen" userId="72df8691-caa8-455d-99be-61f746473026" providerId="ADAL" clId="{C36928F7-32D1-4C68-AF2A-F18893B05E20}" dt="2024-03-08T18:22:17.996" v="374" actId="478"/>
          <ac:spMkLst>
            <pc:docMk/>
            <pc:sldMk cId="818871370" sldId="277"/>
            <ac:spMk id="108" creationId="{576F5477-93F6-3A3E-4BCA-1E86622229A5}"/>
          </ac:spMkLst>
        </pc:spChg>
        <pc:spChg chg="add del mod topLvl">
          <ac:chgData name="Ben-Hur Guillen" userId="72df8691-caa8-455d-99be-61f746473026" providerId="ADAL" clId="{C36928F7-32D1-4C68-AF2A-F18893B05E20}" dt="2024-03-08T18:22:18.567" v="375" actId="478"/>
          <ac:spMkLst>
            <pc:docMk/>
            <pc:sldMk cId="818871370" sldId="277"/>
            <ac:spMk id="109" creationId="{FF21619F-A483-5653-D873-FE9EC95F8116}"/>
          </ac:spMkLst>
        </pc:spChg>
        <pc:spChg chg="add del mod topLvl">
          <ac:chgData name="Ben-Hur Guillen" userId="72df8691-caa8-455d-99be-61f746473026" providerId="ADAL" clId="{C36928F7-32D1-4C68-AF2A-F18893B05E20}" dt="2024-03-08T18:22:19.151" v="376" actId="478"/>
          <ac:spMkLst>
            <pc:docMk/>
            <pc:sldMk cId="818871370" sldId="277"/>
            <ac:spMk id="110" creationId="{E1D1461E-EAD0-CA15-3338-EED5A6F38293}"/>
          </ac:spMkLst>
        </pc:spChg>
        <pc:spChg chg="add del mod">
          <ac:chgData name="Ben-Hur Guillen" userId="72df8691-caa8-455d-99be-61f746473026" providerId="ADAL" clId="{C36928F7-32D1-4C68-AF2A-F18893B05E20}" dt="2024-03-08T18:22:16.492" v="372" actId="478"/>
          <ac:spMkLst>
            <pc:docMk/>
            <pc:sldMk cId="818871370" sldId="277"/>
            <ac:spMk id="112" creationId="{DC1E5465-5BD9-DE1E-E4DF-2583F5D3A292}"/>
          </ac:spMkLst>
        </pc:spChg>
        <pc:grpChg chg="add mod">
          <ac:chgData name="Ben-Hur Guillen" userId="72df8691-caa8-455d-99be-61f746473026" providerId="ADAL" clId="{C36928F7-32D1-4C68-AF2A-F18893B05E20}" dt="2024-03-08T18:15:42.399" v="307"/>
          <ac:grpSpMkLst>
            <pc:docMk/>
            <pc:sldMk cId="818871370" sldId="277"/>
            <ac:grpSpMk id="2" creationId="{77709E55-42A2-DDCB-C6BD-EA701A40BA1D}"/>
          </ac:grpSpMkLst>
        </pc:grpChg>
        <pc:grpChg chg="mod">
          <ac:chgData name="Ben-Hur Guillen" userId="72df8691-caa8-455d-99be-61f746473026" providerId="ADAL" clId="{C36928F7-32D1-4C68-AF2A-F18893B05E20}" dt="2024-03-08T18:15:42.399" v="307"/>
          <ac:grpSpMkLst>
            <pc:docMk/>
            <pc:sldMk cId="818871370" sldId="277"/>
            <ac:grpSpMk id="4" creationId="{CE0D7D97-53FF-18D6-4373-AF3CDDEFBBDF}"/>
          </ac:grpSpMkLst>
        </pc:grpChg>
        <pc:grpChg chg="del">
          <ac:chgData name="Ben-Hur Guillen" userId="72df8691-caa8-455d-99be-61f746473026" providerId="ADAL" clId="{C36928F7-32D1-4C68-AF2A-F18893B05E20}" dt="2024-03-08T18:15:41.577" v="306" actId="478"/>
          <ac:grpSpMkLst>
            <pc:docMk/>
            <pc:sldMk cId="818871370" sldId="277"/>
            <ac:grpSpMk id="25" creationId="{A025B8E6-612E-A681-4303-FBE6ABB5E164}"/>
          </ac:grpSpMkLst>
        </pc:grpChg>
        <pc:grpChg chg="del">
          <ac:chgData name="Ben-Hur Guillen" userId="72df8691-caa8-455d-99be-61f746473026" providerId="ADAL" clId="{C36928F7-32D1-4C68-AF2A-F18893B05E20}" dt="2024-03-08T18:15:41.577" v="306" actId="478"/>
          <ac:grpSpMkLst>
            <pc:docMk/>
            <pc:sldMk cId="818871370" sldId="277"/>
            <ac:grpSpMk id="27" creationId="{46758E52-F45E-E8E7-F6BD-4BEEDE952685}"/>
          </ac:grpSpMkLst>
        </pc:grpChg>
        <pc:grpChg chg="del">
          <ac:chgData name="Ben-Hur Guillen" userId="72df8691-caa8-455d-99be-61f746473026" providerId="ADAL" clId="{C36928F7-32D1-4C68-AF2A-F18893B05E20}" dt="2024-03-08T18:15:41.577" v="306" actId="478"/>
          <ac:grpSpMkLst>
            <pc:docMk/>
            <pc:sldMk cId="818871370" sldId="277"/>
            <ac:grpSpMk id="29" creationId="{999F016C-9C73-2EA9-4B3B-F4978BE7FB1B}"/>
          </ac:grpSpMkLst>
        </pc:grpChg>
        <pc:grpChg chg="del">
          <ac:chgData name="Ben-Hur Guillen" userId="72df8691-caa8-455d-99be-61f746473026" providerId="ADAL" clId="{C36928F7-32D1-4C68-AF2A-F18893B05E20}" dt="2024-03-08T18:15:41.577" v="306" actId="478"/>
          <ac:grpSpMkLst>
            <pc:docMk/>
            <pc:sldMk cId="818871370" sldId="277"/>
            <ac:grpSpMk id="44" creationId="{B6102290-F106-8A1C-E214-2F481B054ECD}"/>
          </ac:grpSpMkLst>
        </pc:grpChg>
        <pc:grpChg chg="del">
          <ac:chgData name="Ben-Hur Guillen" userId="72df8691-caa8-455d-99be-61f746473026" providerId="ADAL" clId="{C36928F7-32D1-4C68-AF2A-F18893B05E20}" dt="2024-03-08T18:15:41.577" v="306" actId="478"/>
          <ac:grpSpMkLst>
            <pc:docMk/>
            <pc:sldMk cId="818871370" sldId="277"/>
            <ac:grpSpMk id="45" creationId="{A1C379DC-8407-B9B5-A243-6B692ACC6CB6}"/>
          </ac:grpSpMkLst>
        </pc:grpChg>
        <pc:grpChg chg="del">
          <ac:chgData name="Ben-Hur Guillen" userId="72df8691-caa8-455d-99be-61f746473026" providerId="ADAL" clId="{C36928F7-32D1-4C68-AF2A-F18893B05E20}" dt="2024-03-08T18:15:38.570" v="305" actId="21"/>
          <ac:grpSpMkLst>
            <pc:docMk/>
            <pc:sldMk cId="818871370" sldId="277"/>
            <ac:grpSpMk id="46" creationId="{77709E55-42A2-DDCB-C6BD-EA701A40BA1D}"/>
          </ac:grpSpMkLst>
        </pc:grpChg>
        <pc:grpChg chg="del">
          <ac:chgData name="Ben-Hur Guillen" userId="72df8691-caa8-455d-99be-61f746473026" providerId="ADAL" clId="{C36928F7-32D1-4C68-AF2A-F18893B05E20}" dt="2024-03-08T18:15:38.570" v="305" actId="21"/>
          <ac:grpSpMkLst>
            <pc:docMk/>
            <pc:sldMk cId="818871370" sldId="277"/>
            <ac:grpSpMk id="69" creationId="{BF0C5ABE-C476-D820-D7B4-E8400CD1D987}"/>
          </ac:grpSpMkLst>
        </pc:grpChg>
        <pc:grpChg chg="del">
          <ac:chgData name="Ben-Hur Guillen" userId="72df8691-caa8-455d-99be-61f746473026" providerId="ADAL" clId="{C36928F7-32D1-4C68-AF2A-F18893B05E20}" dt="2024-03-08T18:15:38.570" v="305" actId="21"/>
          <ac:grpSpMkLst>
            <pc:docMk/>
            <pc:sldMk cId="818871370" sldId="277"/>
            <ac:grpSpMk id="70" creationId="{5AEAE01B-0AB3-C772-3E38-E81701C25EE0}"/>
          </ac:grpSpMkLst>
        </pc:grpChg>
        <pc:grpChg chg="add mod">
          <ac:chgData name="Ben-Hur Guillen" userId="72df8691-caa8-455d-99be-61f746473026" providerId="ADAL" clId="{C36928F7-32D1-4C68-AF2A-F18893B05E20}" dt="2024-03-08T18:15:42.399" v="307"/>
          <ac:grpSpMkLst>
            <pc:docMk/>
            <pc:sldMk cId="818871370" sldId="277"/>
            <ac:grpSpMk id="72" creationId="{5AEAE01B-0AB3-C772-3E38-E81701C25EE0}"/>
          </ac:grpSpMkLst>
        </pc:grpChg>
        <pc:grpChg chg="mod">
          <ac:chgData name="Ben-Hur Guillen" userId="72df8691-caa8-455d-99be-61f746473026" providerId="ADAL" clId="{C36928F7-32D1-4C68-AF2A-F18893B05E20}" dt="2024-03-08T18:15:42.399" v="307"/>
          <ac:grpSpMkLst>
            <pc:docMk/>
            <pc:sldMk cId="818871370" sldId="277"/>
            <ac:grpSpMk id="74" creationId="{E2E69A4A-2E14-F437-F194-964733E1C5CC}"/>
          </ac:grpSpMkLst>
        </pc:grpChg>
        <pc:grpChg chg="add mod">
          <ac:chgData name="Ben-Hur Guillen" userId="72df8691-caa8-455d-99be-61f746473026" providerId="ADAL" clId="{C36928F7-32D1-4C68-AF2A-F18893B05E20}" dt="2024-03-08T18:15:42.399" v="307"/>
          <ac:grpSpMkLst>
            <pc:docMk/>
            <pc:sldMk cId="818871370" sldId="277"/>
            <ac:grpSpMk id="77" creationId="{BF0C5ABE-C476-D820-D7B4-E8400CD1D987}"/>
          </ac:grpSpMkLst>
        </pc:grpChg>
        <pc:grpChg chg="mod">
          <ac:chgData name="Ben-Hur Guillen" userId="72df8691-caa8-455d-99be-61f746473026" providerId="ADAL" clId="{C36928F7-32D1-4C68-AF2A-F18893B05E20}" dt="2024-03-08T18:15:42.399" v="307"/>
          <ac:grpSpMkLst>
            <pc:docMk/>
            <pc:sldMk cId="818871370" sldId="277"/>
            <ac:grpSpMk id="78" creationId="{39122AF7-1958-619C-2AC3-DB7705851E21}"/>
          </ac:grpSpMkLst>
        </pc:grpChg>
        <pc:grpChg chg="mod">
          <ac:chgData name="Ben-Hur Guillen" userId="72df8691-caa8-455d-99be-61f746473026" providerId="ADAL" clId="{C36928F7-32D1-4C68-AF2A-F18893B05E20}" dt="2024-03-08T18:15:42.399" v="307"/>
          <ac:grpSpMkLst>
            <pc:docMk/>
            <pc:sldMk cId="818871370" sldId="277"/>
            <ac:grpSpMk id="80" creationId="{0F1CFCF3-1213-748A-DD35-89BDD23A6AB3}"/>
          </ac:grpSpMkLst>
        </pc:grpChg>
        <pc:grpChg chg="mod">
          <ac:chgData name="Ben-Hur Guillen" userId="72df8691-caa8-455d-99be-61f746473026" providerId="ADAL" clId="{C36928F7-32D1-4C68-AF2A-F18893B05E20}" dt="2024-03-08T18:15:42.399" v="307"/>
          <ac:grpSpMkLst>
            <pc:docMk/>
            <pc:sldMk cId="818871370" sldId="277"/>
            <ac:grpSpMk id="84" creationId="{7AC58BD7-050D-69E3-6882-55B21B6602C9}"/>
          </ac:grpSpMkLst>
        </pc:grpChg>
        <pc:grpChg chg="add mod">
          <ac:chgData name="Ben-Hur Guillen" userId="72df8691-caa8-455d-99be-61f746473026" providerId="ADAL" clId="{C36928F7-32D1-4C68-AF2A-F18893B05E20}" dt="2024-03-08T18:22:14.573" v="371" actId="1076"/>
          <ac:grpSpMkLst>
            <pc:docMk/>
            <pc:sldMk cId="818871370" sldId="277"/>
            <ac:grpSpMk id="87" creationId="{77709E55-42A2-DDCB-C6BD-EA701A40BA1D}"/>
          </ac:grpSpMkLst>
        </pc:grpChg>
        <pc:grpChg chg="mod">
          <ac:chgData name="Ben-Hur Guillen" userId="72df8691-caa8-455d-99be-61f746473026" providerId="ADAL" clId="{C36928F7-32D1-4C68-AF2A-F18893B05E20}" dt="2024-03-08T18:18:13.270" v="326"/>
          <ac:grpSpMkLst>
            <pc:docMk/>
            <pc:sldMk cId="818871370" sldId="277"/>
            <ac:grpSpMk id="89" creationId="{CE0D7D97-53FF-18D6-4373-AF3CDDEFBBDF}"/>
          </ac:grpSpMkLst>
        </pc:grpChg>
        <pc:grpChg chg="add mod">
          <ac:chgData name="Ben-Hur Guillen" userId="72df8691-caa8-455d-99be-61f746473026" providerId="ADAL" clId="{C36928F7-32D1-4C68-AF2A-F18893B05E20}" dt="2024-03-08T18:22:14.573" v="371" actId="1076"/>
          <ac:grpSpMkLst>
            <pc:docMk/>
            <pc:sldMk cId="818871370" sldId="277"/>
            <ac:grpSpMk id="92" creationId="{5AEAE01B-0AB3-C772-3E38-E81701C25EE0}"/>
          </ac:grpSpMkLst>
        </pc:grpChg>
        <pc:grpChg chg="mod">
          <ac:chgData name="Ben-Hur Guillen" userId="72df8691-caa8-455d-99be-61f746473026" providerId="ADAL" clId="{C36928F7-32D1-4C68-AF2A-F18893B05E20}" dt="2024-03-08T18:18:13.270" v="326"/>
          <ac:grpSpMkLst>
            <pc:docMk/>
            <pc:sldMk cId="818871370" sldId="277"/>
            <ac:grpSpMk id="94" creationId="{E2E69A4A-2E14-F437-F194-964733E1C5CC}"/>
          </ac:grpSpMkLst>
        </pc:grpChg>
        <pc:grpChg chg="add mod">
          <ac:chgData name="Ben-Hur Guillen" userId="72df8691-caa8-455d-99be-61f746473026" providerId="ADAL" clId="{C36928F7-32D1-4C68-AF2A-F18893B05E20}" dt="2024-03-08T18:22:14.573" v="371" actId="1076"/>
          <ac:grpSpMkLst>
            <pc:docMk/>
            <pc:sldMk cId="818871370" sldId="277"/>
            <ac:grpSpMk id="97" creationId="{39122AF7-1958-619C-2AC3-DB7705851E21}"/>
          </ac:grpSpMkLst>
        </pc:grpChg>
        <pc:grpChg chg="mod">
          <ac:chgData name="Ben-Hur Guillen" userId="72df8691-caa8-455d-99be-61f746473026" providerId="ADAL" clId="{C36928F7-32D1-4C68-AF2A-F18893B05E20}" dt="2024-03-08T18:18:13.270" v="326"/>
          <ac:grpSpMkLst>
            <pc:docMk/>
            <pc:sldMk cId="818871370" sldId="277"/>
            <ac:grpSpMk id="99" creationId="{7AC58BD7-050D-69E3-6882-55B21B6602C9}"/>
          </ac:grpSpMkLst>
        </pc:grpChg>
        <pc:grpChg chg="add mod">
          <ac:chgData name="Ben-Hur Guillen" userId="72df8691-caa8-455d-99be-61f746473026" providerId="ADAL" clId="{C36928F7-32D1-4C68-AF2A-F18893B05E20}" dt="2024-03-08T18:18:23.326" v="327" actId="164"/>
          <ac:grpSpMkLst>
            <pc:docMk/>
            <pc:sldMk cId="818871370" sldId="277"/>
            <ac:grpSpMk id="103" creationId="{0F1CFCF3-1213-748A-DD35-89BDD23A6AB3}"/>
          </ac:grpSpMkLst>
        </pc:grpChg>
        <pc:grpChg chg="add mod">
          <ac:chgData name="Ben-Hur Guillen" userId="72df8691-caa8-455d-99be-61f746473026" providerId="ADAL" clId="{C36928F7-32D1-4C68-AF2A-F18893B05E20}" dt="2024-03-08T18:22:14.573" v="371" actId="1076"/>
          <ac:grpSpMkLst>
            <pc:docMk/>
            <pc:sldMk cId="818871370" sldId="277"/>
            <ac:grpSpMk id="106" creationId="{1783EC53-174B-E6D2-E461-324C1FC1EF71}"/>
          </ac:grpSpMkLst>
        </pc:grpChg>
        <pc:grpChg chg="add del mod">
          <ac:chgData name="Ben-Hur Guillen" userId="72df8691-caa8-455d-99be-61f746473026" providerId="ADAL" clId="{C36928F7-32D1-4C68-AF2A-F18893B05E20}" dt="2024-03-08T18:21:29.072" v="361" actId="165"/>
          <ac:grpSpMkLst>
            <pc:docMk/>
            <pc:sldMk cId="818871370" sldId="277"/>
            <ac:grpSpMk id="111" creationId="{062A22D1-C3D1-3C09-6F78-B220CC0C7120}"/>
          </ac:grpSpMkLst>
        </pc:grpChg>
        <pc:picChg chg="mod">
          <ac:chgData name="Ben-Hur Guillen" userId="72df8691-caa8-455d-99be-61f746473026" providerId="ADAL" clId="{C36928F7-32D1-4C68-AF2A-F18893B05E20}" dt="2024-03-08T18:15:42.399" v="307"/>
          <ac:picMkLst>
            <pc:docMk/>
            <pc:sldMk cId="818871370" sldId="277"/>
            <ac:picMk id="71" creationId="{3716183B-573A-F168-32FF-BA5E5D953765}"/>
          </ac:picMkLst>
        </pc:picChg>
        <pc:picChg chg="mod">
          <ac:chgData name="Ben-Hur Guillen" userId="72df8691-caa8-455d-99be-61f746473026" providerId="ADAL" clId="{C36928F7-32D1-4C68-AF2A-F18893B05E20}" dt="2024-03-08T18:15:42.399" v="307"/>
          <ac:picMkLst>
            <pc:docMk/>
            <pc:sldMk cId="818871370" sldId="277"/>
            <ac:picMk id="76" creationId="{FA1A6B97-DFBE-79BF-EFE4-A0DB90119065}"/>
          </ac:picMkLst>
        </pc:picChg>
        <pc:picChg chg="mod">
          <ac:chgData name="Ben-Hur Guillen" userId="72df8691-caa8-455d-99be-61f746473026" providerId="ADAL" clId="{C36928F7-32D1-4C68-AF2A-F18893B05E20}" dt="2024-03-08T18:15:42.399" v="307"/>
          <ac:picMkLst>
            <pc:docMk/>
            <pc:sldMk cId="818871370" sldId="277"/>
            <ac:picMk id="82" creationId="{8B77DE7F-B3B6-CF54-D296-4257E97F52E9}"/>
          </ac:picMkLst>
        </pc:picChg>
        <pc:picChg chg="mod">
          <ac:chgData name="Ben-Hur Guillen" userId="72df8691-caa8-455d-99be-61f746473026" providerId="ADAL" clId="{C36928F7-32D1-4C68-AF2A-F18893B05E20}" dt="2024-03-08T18:15:42.399" v="307"/>
          <ac:picMkLst>
            <pc:docMk/>
            <pc:sldMk cId="818871370" sldId="277"/>
            <ac:picMk id="86" creationId="{89C9AD17-0EC6-76E0-C4AD-A9181C3D97B4}"/>
          </ac:picMkLst>
        </pc:picChg>
        <pc:picChg chg="mod">
          <ac:chgData name="Ben-Hur Guillen" userId="72df8691-caa8-455d-99be-61f746473026" providerId="ADAL" clId="{C36928F7-32D1-4C68-AF2A-F18893B05E20}" dt="2024-03-08T18:18:13.270" v="326"/>
          <ac:picMkLst>
            <pc:docMk/>
            <pc:sldMk cId="818871370" sldId="277"/>
            <ac:picMk id="91" creationId="{3716183B-573A-F168-32FF-BA5E5D953765}"/>
          </ac:picMkLst>
        </pc:picChg>
        <pc:picChg chg="mod">
          <ac:chgData name="Ben-Hur Guillen" userId="72df8691-caa8-455d-99be-61f746473026" providerId="ADAL" clId="{C36928F7-32D1-4C68-AF2A-F18893B05E20}" dt="2024-03-08T18:18:13.270" v="326"/>
          <ac:picMkLst>
            <pc:docMk/>
            <pc:sldMk cId="818871370" sldId="277"/>
            <ac:picMk id="96" creationId="{FA1A6B97-DFBE-79BF-EFE4-A0DB90119065}"/>
          </ac:picMkLst>
        </pc:picChg>
        <pc:picChg chg="mod">
          <ac:chgData name="Ben-Hur Guillen" userId="72df8691-caa8-455d-99be-61f746473026" providerId="ADAL" clId="{C36928F7-32D1-4C68-AF2A-F18893B05E20}" dt="2024-03-08T18:18:13.270" v="326"/>
          <ac:picMkLst>
            <pc:docMk/>
            <pc:sldMk cId="818871370" sldId="277"/>
            <ac:picMk id="101" creationId="{89C9AD17-0EC6-76E0-C4AD-A9181C3D97B4}"/>
          </ac:picMkLst>
        </pc:picChg>
        <pc:picChg chg="mod">
          <ac:chgData name="Ben-Hur Guillen" userId="72df8691-caa8-455d-99be-61f746473026" providerId="ADAL" clId="{C36928F7-32D1-4C68-AF2A-F18893B05E20}" dt="2024-03-08T18:18:13.270" v="326"/>
          <ac:picMkLst>
            <pc:docMk/>
            <pc:sldMk cId="818871370" sldId="277"/>
            <ac:picMk id="105" creationId="{8B77DE7F-B3B6-CF54-D296-4257E97F52E9}"/>
          </ac:picMkLst>
        </pc:picChg>
      </pc:sldChg>
    </pc:docChg>
  </pc:docChgLst>
  <pc:docChgLst>
    <pc:chgData name="Vinicius Sasaki" userId="S::vinicius.sasaki@olinet.com.br::54f41cc2-f340-42f4-acb0-832cabc4bf02" providerId="AD" clId="Web-{30031A9E-84E2-B614-19EC-28935A22EB5B}"/>
    <pc:docChg chg="mod">
      <pc:chgData name="Vinicius Sasaki" userId="S::vinicius.sasaki@olinet.com.br::54f41cc2-f340-42f4-acb0-832cabc4bf02" providerId="AD" clId="Web-{30031A9E-84E2-B614-19EC-28935A22EB5B}" dt="2024-03-15T13:18:15.663" v="10"/>
      <pc:docMkLst>
        <pc:docMk/>
      </pc:docMkLst>
      <pc:sldChg chg="addCm modCm">
        <pc:chgData name="Vinicius Sasaki" userId="S::vinicius.sasaki@olinet.com.br::54f41cc2-f340-42f4-acb0-832cabc4bf02" providerId="AD" clId="Web-{30031A9E-84E2-B614-19EC-28935A22EB5B}" dt="2024-03-15T13:18:15.663" v="10"/>
        <pc:sldMkLst>
          <pc:docMk/>
          <pc:sldMk cId="0" sldId="2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Vinicius Sasaki" userId="S::vinicius.sasaki@olinet.com.br::54f41cc2-f340-42f4-acb0-832cabc4bf02" providerId="AD" clId="Web-{30031A9E-84E2-B614-19EC-28935A22EB5B}" dt="2024-03-15T13:18:15.663" v="10"/>
              <pc2:cmMkLst xmlns:pc2="http://schemas.microsoft.com/office/powerpoint/2019/9/main/command">
                <pc:docMk/>
                <pc:sldMk cId="0" sldId="258"/>
                <pc2:cmMk id="{365D70B8-C5E6-42EA-925B-9132248F1CF9}"/>
              </pc2:cmMkLst>
              <pc226:cmRplyChg chg="add">
                <pc226:chgData name="Vinicius Sasaki" userId="S::vinicius.sasaki@olinet.com.br::54f41cc2-f340-42f4-acb0-832cabc4bf02" providerId="AD" clId="Web-{30031A9E-84E2-B614-19EC-28935A22EB5B}" dt="2024-03-15T13:18:15.663" v="10"/>
                <pc2:cmRplyMkLst xmlns:pc2="http://schemas.microsoft.com/office/powerpoint/2019/9/main/command">
                  <pc:docMk/>
                  <pc:sldMk cId="0" sldId="258"/>
                  <pc2:cmMk id="{365D70B8-C5E6-42EA-925B-9132248F1CF9}"/>
                  <pc2:cmRplyMk id="{6456025F-921F-4DDD-AE3B-6DAE684E3D05}"/>
                </pc2:cmRplyMkLst>
              </pc226:cmRplyChg>
            </pc226:cmChg>
          </p:ext>
        </pc:extLst>
      </pc:sldChg>
      <pc:sldChg chg="addCm modCm">
        <pc:chgData name="Vinicius Sasaki" userId="S::vinicius.sasaki@olinet.com.br::54f41cc2-f340-42f4-acb0-832cabc4bf02" providerId="AD" clId="Web-{30031A9E-84E2-B614-19EC-28935A22EB5B}" dt="2024-03-15T13:16:29.208" v="8"/>
        <pc:sldMkLst>
          <pc:docMk/>
          <pc:sldMk cId="0" sldId="2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Vinicius Sasaki" userId="S::vinicius.sasaki@olinet.com.br::54f41cc2-f340-42f4-acb0-832cabc4bf02" providerId="AD" clId="Web-{30031A9E-84E2-B614-19EC-28935A22EB5B}" dt="2024-03-15T13:16:29.208" v="8"/>
              <pc2:cmMkLst xmlns:pc2="http://schemas.microsoft.com/office/powerpoint/2019/9/main/command">
                <pc:docMk/>
                <pc:sldMk cId="0" sldId="268"/>
                <pc2:cmMk id="{E4BCE3A5-1C49-49E3-9D6E-7B0BC2C6D198}"/>
              </pc2:cmMkLst>
            </pc226:cmChg>
          </p:ext>
        </pc:extLst>
      </pc:sldChg>
    </pc:docChg>
  </pc:docChgLst>
  <pc:docChgLst>
    <pc:chgData name="Verônica Matos" userId="b2e22af5-7705-47d5-9e48-a14609cf788f" providerId="ADAL" clId="{189A8D95-8058-41BF-B2DD-40515F6BB83C}"/>
    <pc:docChg chg="undo custSel addSld modSld">
      <pc:chgData name="Verônica Matos" userId="b2e22af5-7705-47d5-9e48-a14609cf788f" providerId="ADAL" clId="{189A8D95-8058-41BF-B2DD-40515F6BB83C}" dt="2024-04-04T21:02:38.978" v="121"/>
      <pc:docMkLst>
        <pc:docMk/>
      </pc:docMkLst>
      <pc:sldChg chg="modCm">
        <pc:chgData name="Verônica Matos" userId="b2e22af5-7705-47d5-9e48-a14609cf788f" providerId="ADAL" clId="{189A8D95-8058-41BF-B2DD-40515F6BB83C}" dt="2024-04-04T21:00:51.292" v="118"/>
        <pc:sldMkLst>
          <pc:docMk/>
          <pc:sldMk cId="0" sldId="2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Verônica Matos" userId="b2e22af5-7705-47d5-9e48-a14609cf788f" providerId="ADAL" clId="{189A8D95-8058-41BF-B2DD-40515F6BB83C}" dt="2024-04-04T21:00:51.292" v="118"/>
              <pc2:cmMkLst xmlns:pc2="http://schemas.microsoft.com/office/powerpoint/2019/9/main/command">
                <pc:docMk/>
                <pc:sldMk cId="0" sldId="258"/>
                <pc2:cmMk id="{365D70B8-C5E6-42EA-925B-9132248F1CF9}"/>
              </pc2:cmMkLst>
              <pc226:cmRplyChg chg="add">
                <pc226:chgData name="Verônica Matos" userId="b2e22af5-7705-47d5-9e48-a14609cf788f" providerId="ADAL" clId="{189A8D95-8058-41BF-B2DD-40515F6BB83C}" dt="2024-04-04T21:00:51.292" v="118"/>
                <pc2:cmRplyMkLst xmlns:pc2="http://schemas.microsoft.com/office/powerpoint/2019/9/main/command">
                  <pc:docMk/>
                  <pc:sldMk cId="0" sldId="258"/>
                  <pc2:cmMk id="{365D70B8-C5E6-42EA-925B-9132248F1CF9}"/>
                  <pc2:cmRplyMk id="{942D5AEE-55B1-4584-943D-75888E98C2F9}"/>
                </pc2:cmRplyMkLst>
              </pc226:cmRplyChg>
            </pc226:cmChg>
          </p:ext>
        </pc:extLst>
      </pc:sldChg>
      <pc:sldChg chg="modCm">
        <pc:chgData name="Verônica Matos" userId="b2e22af5-7705-47d5-9e48-a14609cf788f" providerId="ADAL" clId="{189A8D95-8058-41BF-B2DD-40515F6BB83C}" dt="2024-04-04T21:01:43.221" v="119"/>
        <pc:sldMkLst>
          <pc:docMk/>
          <pc:sldMk cId="0" sldId="2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Verônica Matos" userId="b2e22af5-7705-47d5-9e48-a14609cf788f" providerId="ADAL" clId="{189A8D95-8058-41BF-B2DD-40515F6BB83C}" dt="2024-04-04T21:01:43.221" v="119"/>
              <pc2:cmMkLst xmlns:pc2="http://schemas.microsoft.com/office/powerpoint/2019/9/main/command">
                <pc:docMk/>
                <pc:sldMk cId="0" sldId="259"/>
                <pc2:cmMk id="{E5DCD0E3-8212-4F74-8DEE-6FAFCC6834C1}"/>
              </pc2:cmMkLst>
              <pc226:cmRplyChg chg="add">
                <pc226:chgData name="Verônica Matos" userId="b2e22af5-7705-47d5-9e48-a14609cf788f" providerId="ADAL" clId="{189A8D95-8058-41BF-B2DD-40515F6BB83C}" dt="2024-04-04T21:01:43.221" v="119"/>
                <pc2:cmRplyMkLst xmlns:pc2="http://schemas.microsoft.com/office/powerpoint/2019/9/main/command">
                  <pc:docMk/>
                  <pc:sldMk cId="0" sldId="259"/>
                  <pc2:cmMk id="{E5DCD0E3-8212-4F74-8DEE-6FAFCC6834C1}"/>
                  <pc2:cmRplyMk id="{785421EE-B13E-4F15-AED0-295F973FB626}"/>
                </pc2:cmRplyMkLst>
              </pc226:cmRplyChg>
            </pc226:cmChg>
          </p:ext>
        </pc:extLst>
      </pc:sldChg>
      <pc:sldChg chg="delSp modSp mod delAnim modCm">
        <pc:chgData name="Verônica Matos" userId="b2e22af5-7705-47d5-9e48-a14609cf788f" providerId="ADAL" clId="{189A8D95-8058-41BF-B2DD-40515F6BB83C}" dt="2024-04-04T21:00:05.413" v="117"/>
        <pc:sldMkLst>
          <pc:docMk/>
          <pc:sldMk cId="0" sldId="269"/>
        </pc:sldMkLst>
        <pc:spChg chg="del">
          <ac:chgData name="Verônica Matos" userId="b2e22af5-7705-47d5-9e48-a14609cf788f" providerId="ADAL" clId="{189A8D95-8058-41BF-B2DD-40515F6BB83C}" dt="2024-04-03T19:32:12.072" v="27" actId="478"/>
          <ac:spMkLst>
            <pc:docMk/>
            <pc:sldMk cId="0" sldId="269"/>
            <ac:spMk id="19" creationId="{47DBA5E6-0F41-978B-B54C-835E55AA2F7B}"/>
          </ac:spMkLst>
        </pc:spChg>
        <pc:picChg chg="mod">
          <ac:chgData name="Verônica Matos" userId="b2e22af5-7705-47d5-9e48-a14609cf788f" providerId="ADAL" clId="{189A8D95-8058-41BF-B2DD-40515F6BB83C}" dt="2024-04-03T19:34:15.146" v="92" actId="1076"/>
          <ac:picMkLst>
            <pc:docMk/>
            <pc:sldMk cId="0" sldId="269"/>
            <ac:picMk id="21" creationId="{ACC1ED4A-78E4-3D70-98FC-D0935AE7EEAA}"/>
          </ac:picMkLst>
        </pc:picChg>
        <pc:picChg chg="mod">
          <ac:chgData name="Verônica Matos" userId="b2e22af5-7705-47d5-9e48-a14609cf788f" providerId="ADAL" clId="{189A8D95-8058-41BF-B2DD-40515F6BB83C}" dt="2024-04-03T19:34:27.478" v="99" actId="1076"/>
          <ac:picMkLst>
            <pc:docMk/>
            <pc:sldMk cId="0" sldId="269"/>
            <ac:picMk id="23" creationId="{CBA3C6DC-89C0-D2A6-D5F0-B4FEB6046C35}"/>
          </ac:picMkLst>
        </pc:picChg>
        <pc:picChg chg="mod">
          <ac:chgData name="Verônica Matos" userId="b2e22af5-7705-47d5-9e48-a14609cf788f" providerId="ADAL" clId="{189A8D95-8058-41BF-B2DD-40515F6BB83C}" dt="2024-04-03T19:34:17.856" v="94" actId="1076"/>
          <ac:picMkLst>
            <pc:docMk/>
            <pc:sldMk cId="0" sldId="269"/>
            <ac:picMk id="25" creationId="{E0DD7292-569E-2988-C874-8CB21CEBE993}"/>
          </ac:picMkLst>
        </pc:picChg>
        <pc:picChg chg="mod">
          <ac:chgData name="Verônica Matos" userId="b2e22af5-7705-47d5-9e48-a14609cf788f" providerId="ADAL" clId="{189A8D95-8058-41BF-B2DD-40515F6BB83C}" dt="2024-04-03T19:34:36.558" v="104" actId="1076"/>
          <ac:picMkLst>
            <pc:docMk/>
            <pc:sldMk cId="0" sldId="269"/>
            <ac:picMk id="27" creationId="{3AEC40E1-EB59-0C8B-2756-2B5644CD6724}"/>
          </ac:picMkLst>
        </pc:picChg>
        <pc:picChg chg="mod">
          <ac:chgData name="Verônica Matos" userId="b2e22af5-7705-47d5-9e48-a14609cf788f" providerId="ADAL" clId="{189A8D95-8058-41BF-B2DD-40515F6BB83C}" dt="2024-04-03T19:34:28.897" v="100" actId="1076"/>
          <ac:picMkLst>
            <pc:docMk/>
            <pc:sldMk cId="0" sldId="269"/>
            <ac:picMk id="29" creationId="{58FDE5EF-DB04-9405-0535-E5AE1A992BCC}"/>
          </ac:picMkLst>
        </pc:picChg>
        <pc:picChg chg="mod">
          <ac:chgData name="Verônica Matos" userId="b2e22af5-7705-47d5-9e48-a14609cf788f" providerId="ADAL" clId="{189A8D95-8058-41BF-B2DD-40515F6BB83C}" dt="2024-04-03T19:34:23.675" v="97" actId="1076"/>
          <ac:picMkLst>
            <pc:docMk/>
            <pc:sldMk cId="0" sldId="269"/>
            <ac:picMk id="31" creationId="{5E9C736B-31E2-FCB3-AB7B-84E7F0C209F6}"/>
          </ac:picMkLst>
        </pc:picChg>
        <pc:picChg chg="mod">
          <ac:chgData name="Verônica Matos" userId="b2e22af5-7705-47d5-9e48-a14609cf788f" providerId="ADAL" clId="{189A8D95-8058-41BF-B2DD-40515F6BB83C}" dt="2024-04-03T19:32:58.406" v="52" actId="1076"/>
          <ac:picMkLst>
            <pc:docMk/>
            <pc:sldMk cId="0" sldId="269"/>
            <ac:picMk id="33" creationId="{E16D41C3-D4C5-191F-CE55-DA0EDCDF0342}"/>
          </ac:picMkLst>
        </pc:picChg>
        <pc:picChg chg="mod">
          <ac:chgData name="Verônica Matos" userId="b2e22af5-7705-47d5-9e48-a14609cf788f" providerId="ADAL" clId="{189A8D95-8058-41BF-B2DD-40515F6BB83C}" dt="2024-04-03T19:34:16.105" v="93" actId="1076"/>
          <ac:picMkLst>
            <pc:docMk/>
            <pc:sldMk cId="0" sldId="269"/>
            <ac:picMk id="35" creationId="{4B913CDE-B104-7FC7-5796-6FD9E01852F4}"/>
          </ac:picMkLst>
        </pc:picChg>
        <pc:picChg chg="mod">
          <ac:chgData name="Verônica Matos" userId="b2e22af5-7705-47d5-9e48-a14609cf788f" providerId="ADAL" clId="{189A8D95-8058-41BF-B2DD-40515F6BB83C}" dt="2024-04-03T19:34:02.581" v="85" actId="1076"/>
          <ac:picMkLst>
            <pc:docMk/>
            <pc:sldMk cId="0" sldId="269"/>
            <ac:picMk id="37" creationId="{A59F63A2-6495-3083-E22A-E10DCFAF270A}"/>
          </ac:picMkLst>
        </pc:picChg>
        <pc:picChg chg="mod">
          <ac:chgData name="Verônica Matos" userId="b2e22af5-7705-47d5-9e48-a14609cf788f" providerId="ADAL" clId="{189A8D95-8058-41BF-B2DD-40515F6BB83C}" dt="2024-04-03T19:34:25.719" v="98" actId="1076"/>
          <ac:picMkLst>
            <pc:docMk/>
            <pc:sldMk cId="0" sldId="269"/>
            <ac:picMk id="39" creationId="{05D9395D-AC9B-FE69-71C5-0657726EBBA4}"/>
          </ac:picMkLst>
        </pc:picChg>
        <pc:picChg chg="mod">
          <ac:chgData name="Verônica Matos" userId="b2e22af5-7705-47d5-9e48-a14609cf788f" providerId="ADAL" clId="{189A8D95-8058-41BF-B2DD-40515F6BB83C}" dt="2024-04-03T19:34:20.576" v="96" actId="1076"/>
          <ac:picMkLst>
            <pc:docMk/>
            <pc:sldMk cId="0" sldId="269"/>
            <ac:picMk id="41" creationId="{F9154E8E-DA66-08E8-588A-E2F2FA209A45}"/>
          </ac:picMkLst>
        </pc:picChg>
        <pc:picChg chg="mod">
          <ac:chgData name="Verônica Matos" userId="b2e22af5-7705-47d5-9e48-a14609cf788f" providerId="ADAL" clId="{189A8D95-8058-41BF-B2DD-40515F6BB83C}" dt="2024-04-03T19:34:12.881" v="90" actId="1076"/>
          <ac:picMkLst>
            <pc:docMk/>
            <pc:sldMk cId="0" sldId="269"/>
            <ac:picMk id="43" creationId="{4081FAFC-25DD-AE4E-1889-13848F41074F}"/>
          </ac:picMkLst>
        </pc:picChg>
        <pc:picChg chg="mod">
          <ac:chgData name="Verônica Matos" userId="b2e22af5-7705-47d5-9e48-a14609cf788f" providerId="ADAL" clId="{189A8D95-8058-41BF-B2DD-40515F6BB83C}" dt="2024-04-03T19:34:32.466" v="102" actId="1076"/>
          <ac:picMkLst>
            <pc:docMk/>
            <pc:sldMk cId="0" sldId="269"/>
            <ac:picMk id="45" creationId="{ADE0290D-AC52-95D1-98B2-31D7D6EF8CBF}"/>
          </ac:picMkLst>
        </pc:picChg>
        <pc:picChg chg="mod">
          <ac:chgData name="Verônica Matos" userId="b2e22af5-7705-47d5-9e48-a14609cf788f" providerId="ADAL" clId="{189A8D95-8058-41BF-B2DD-40515F6BB83C}" dt="2024-04-03T19:34:30.391" v="101" actId="1076"/>
          <ac:picMkLst>
            <pc:docMk/>
            <pc:sldMk cId="0" sldId="269"/>
            <ac:picMk id="47" creationId="{BB631C48-5F99-BC00-83C1-FAA43B56CD01}"/>
          </ac:picMkLst>
        </pc:picChg>
        <pc:picChg chg="mod">
          <ac:chgData name="Verônica Matos" userId="b2e22af5-7705-47d5-9e48-a14609cf788f" providerId="ADAL" clId="{189A8D95-8058-41BF-B2DD-40515F6BB83C}" dt="2024-04-03T19:34:38.461" v="105" actId="1076"/>
          <ac:picMkLst>
            <pc:docMk/>
            <pc:sldMk cId="0" sldId="269"/>
            <ac:picMk id="49" creationId="{15688B71-09BA-FF45-2A2B-B86431C8FA51}"/>
          </ac:picMkLst>
        </pc:picChg>
        <pc:picChg chg="mod">
          <ac:chgData name="Verônica Matos" userId="b2e22af5-7705-47d5-9e48-a14609cf788f" providerId="ADAL" clId="{189A8D95-8058-41BF-B2DD-40515F6BB83C}" dt="2024-04-03T19:34:33.787" v="103" actId="1076"/>
          <ac:picMkLst>
            <pc:docMk/>
            <pc:sldMk cId="0" sldId="269"/>
            <ac:picMk id="51" creationId="{0FB327CE-685F-38B1-A0DE-D6AFCD29A32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Verônica Matos" userId="b2e22af5-7705-47d5-9e48-a14609cf788f" providerId="ADAL" clId="{189A8D95-8058-41BF-B2DD-40515F6BB83C}" dt="2024-04-04T21:00:05.413" v="117"/>
              <pc2:cmMkLst xmlns:pc2="http://schemas.microsoft.com/office/powerpoint/2019/9/main/command">
                <pc:docMk/>
                <pc:sldMk cId="0" sldId="269"/>
                <pc2:cmMk id="{80F13BB8-452B-4021-9312-313AC7E8AE99}"/>
              </pc2:cmMkLst>
              <pc226:cmRplyChg chg="add">
                <pc226:chgData name="Verônica Matos" userId="b2e22af5-7705-47d5-9e48-a14609cf788f" providerId="ADAL" clId="{189A8D95-8058-41BF-B2DD-40515F6BB83C}" dt="2024-04-04T21:00:05.413" v="117"/>
                <pc2:cmRplyMkLst xmlns:pc2="http://schemas.microsoft.com/office/powerpoint/2019/9/main/command">
                  <pc:docMk/>
                  <pc:sldMk cId="0" sldId="269"/>
                  <pc2:cmMk id="{80F13BB8-452B-4021-9312-313AC7E8AE99}"/>
                  <pc2:cmRplyMk id="{D13CF711-9754-4BE2-964A-217BCB59AB05}"/>
                </pc2:cmRplyMkLst>
              </pc226:cmRplyChg>
            </pc226:cmChg>
          </p:ext>
        </pc:extLst>
      </pc:sldChg>
      <pc:sldChg chg="addSp modSp add mod">
        <pc:chgData name="Verônica Matos" userId="b2e22af5-7705-47d5-9e48-a14609cf788f" providerId="ADAL" clId="{189A8D95-8058-41BF-B2DD-40515F6BB83C}" dt="2024-04-03T13:38:41.937" v="26" actId="13926"/>
        <pc:sldMkLst>
          <pc:docMk/>
          <pc:sldMk cId="0" sldId="278"/>
        </pc:sldMkLst>
        <pc:spChg chg="add mod">
          <ac:chgData name="Verônica Matos" userId="b2e22af5-7705-47d5-9e48-a14609cf788f" providerId="ADAL" clId="{189A8D95-8058-41BF-B2DD-40515F6BB83C}" dt="2024-04-03T13:38:41.937" v="26" actId="13926"/>
          <ac:spMkLst>
            <pc:docMk/>
            <pc:sldMk cId="0" sldId="278"/>
            <ac:spMk id="26" creationId="{7EFADF5F-6203-E40D-99E5-6884A92E76FD}"/>
          </ac:spMkLst>
        </pc:spChg>
        <pc:cxnChg chg="add mod">
          <ac:chgData name="Verônica Matos" userId="b2e22af5-7705-47d5-9e48-a14609cf788f" providerId="ADAL" clId="{189A8D95-8058-41BF-B2DD-40515F6BB83C}" dt="2024-04-03T13:38:11.230" v="9" actId="14100"/>
          <ac:cxnSpMkLst>
            <pc:docMk/>
            <pc:sldMk cId="0" sldId="278"/>
            <ac:cxnSpMk id="30" creationId="{9E1E3F28-53E1-6213-F931-16154F726A43}"/>
          </ac:cxnSpMkLst>
        </pc:cxnChg>
      </pc:sldChg>
      <pc:sldChg chg="add addCm">
        <pc:chgData name="Verônica Matos" userId="b2e22af5-7705-47d5-9e48-a14609cf788f" providerId="ADAL" clId="{189A8D95-8058-41BF-B2DD-40515F6BB83C}" dt="2024-04-04T21:02:20.103" v="120"/>
        <pc:sldMkLst>
          <pc:docMk/>
          <pc:sldMk cId="0" sldId="2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erônica Matos" userId="b2e22af5-7705-47d5-9e48-a14609cf788f" providerId="ADAL" clId="{189A8D95-8058-41BF-B2DD-40515F6BB83C}" dt="2024-04-04T21:02:20.103" v="120"/>
              <pc2:cmMkLst xmlns:pc2="http://schemas.microsoft.com/office/powerpoint/2019/9/main/command">
                <pc:docMk/>
                <pc:sldMk cId="0" sldId="279"/>
                <pc2:cmMk id="{9D819287-CA62-4A5B-9DA3-85131A57F840}"/>
              </pc2:cmMkLst>
            </pc226:cmChg>
          </p:ext>
        </pc:extLst>
      </pc:sldChg>
      <pc:sldChg chg="add setBg">
        <pc:chgData name="Verônica Matos" userId="b2e22af5-7705-47d5-9e48-a14609cf788f" providerId="ADAL" clId="{189A8D95-8058-41BF-B2DD-40515F6BB83C}" dt="2024-04-03T13:36:21.478" v="2"/>
        <pc:sldMkLst>
          <pc:docMk/>
          <pc:sldMk cId="2180220511" sldId="280"/>
        </pc:sldMkLst>
      </pc:sldChg>
      <pc:sldChg chg="modSp mod addCm">
        <pc:chgData name="Verônica Matos" userId="b2e22af5-7705-47d5-9e48-a14609cf788f" providerId="ADAL" clId="{189A8D95-8058-41BF-B2DD-40515F6BB83C}" dt="2024-04-04T21:02:38.978" v="121"/>
        <pc:sldMkLst>
          <pc:docMk/>
          <pc:sldMk cId="2139101142" sldId="281"/>
        </pc:sldMkLst>
        <pc:spChg chg="mod">
          <ac:chgData name="Verônica Matos" userId="b2e22af5-7705-47d5-9e48-a14609cf788f" providerId="ADAL" clId="{189A8D95-8058-41BF-B2DD-40515F6BB83C}" dt="2024-04-04T20:59:02.592" v="115" actId="20577"/>
          <ac:spMkLst>
            <pc:docMk/>
            <pc:sldMk cId="2139101142" sldId="281"/>
            <ac:spMk id="24" creationId="{5FCD54F2-B1BE-823E-643C-A116A7C1881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erônica Matos" userId="b2e22af5-7705-47d5-9e48-a14609cf788f" providerId="ADAL" clId="{189A8D95-8058-41BF-B2DD-40515F6BB83C}" dt="2024-04-04T21:02:38.978" v="121"/>
              <pc2:cmMkLst xmlns:pc2="http://schemas.microsoft.com/office/powerpoint/2019/9/main/command">
                <pc:docMk/>
                <pc:sldMk cId="2139101142" sldId="281"/>
                <pc2:cmMk id="{8352FD3E-6AB1-4147-A733-2BC7EA1907C6}"/>
              </pc2:cmMkLst>
            </pc226:cmChg>
          </p:ext>
        </pc:extLst>
      </pc:sldChg>
    </pc:docChg>
  </pc:docChgLst>
  <pc:docChgLst>
    <pc:chgData name="Ben-Hur Guillen" userId="72df8691-caa8-455d-99be-61f746473026" providerId="ADAL" clId="{584E4762-C056-4038-8099-DB26314B2AE8}"/>
    <pc:docChg chg="undo custSel addSld delSld modSld sldOrd">
      <pc:chgData name="Ben-Hur Guillen" userId="72df8691-caa8-455d-99be-61f746473026" providerId="ADAL" clId="{584E4762-C056-4038-8099-DB26314B2AE8}" dt="2024-04-19T14:36:56.532" v="398"/>
      <pc:docMkLst>
        <pc:docMk/>
      </pc:docMkLst>
      <pc:sldChg chg="addSp delSp modSp add del mod">
        <pc:chgData name="Ben-Hur Guillen" userId="72df8691-caa8-455d-99be-61f746473026" providerId="ADAL" clId="{584E4762-C056-4038-8099-DB26314B2AE8}" dt="2024-04-19T14:31:00.816" v="389"/>
        <pc:sldMkLst>
          <pc:docMk/>
          <pc:sldMk cId="0" sldId="258"/>
        </pc:sldMkLst>
        <pc:picChg chg="add mod">
          <ac:chgData name="Ben-Hur Guillen" userId="72df8691-caa8-455d-99be-61f746473026" providerId="ADAL" clId="{584E4762-C056-4038-8099-DB26314B2AE8}" dt="2024-04-19T14:31:00.816" v="389"/>
          <ac:picMkLst>
            <pc:docMk/>
            <pc:sldMk cId="0" sldId="258"/>
            <ac:picMk id="3" creationId="{9CA68552-983C-A7EB-002B-1F46BE4B9BF4}"/>
          </ac:picMkLst>
        </pc:picChg>
        <pc:picChg chg="del">
          <ac:chgData name="Ben-Hur Guillen" userId="72df8691-caa8-455d-99be-61f746473026" providerId="ADAL" clId="{584E4762-C056-4038-8099-DB26314B2AE8}" dt="2024-04-19T14:30:52.303" v="388" actId="478"/>
          <ac:picMkLst>
            <pc:docMk/>
            <pc:sldMk cId="0" sldId="258"/>
            <ac:picMk id="25" creationId="{CB11AC93-47A3-5D8E-8E4C-8BAD16E79119}"/>
          </ac:picMkLst>
        </pc:picChg>
      </pc:sldChg>
      <pc:sldChg chg="addSp delSp modSp mod">
        <pc:chgData name="Ben-Hur Guillen" userId="72df8691-caa8-455d-99be-61f746473026" providerId="ADAL" clId="{584E4762-C056-4038-8099-DB26314B2AE8}" dt="2024-04-18T17:55:11.692" v="16" actId="21"/>
        <pc:sldMkLst>
          <pc:docMk/>
          <pc:sldMk cId="0" sldId="262"/>
        </pc:sldMkLst>
        <pc:picChg chg="add del mod">
          <ac:chgData name="Ben-Hur Guillen" userId="72df8691-caa8-455d-99be-61f746473026" providerId="ADAL" clId="{584E4762-C056-4038-8099-DB26314B2AE8}" dt="2024-04-18T17:55:11.692" v="16" actId="21"/>
          <ac:picMkLst>
            <pc:docMk/>
            <pc:sldMk cId="0" sldId="262"/>
            <ac:picMk id="29" creationId="{9D22396D-AAA9-0B31-3AB4-063623BD49EA}"/>
          </ac:picMkLst>
        </pc:picChg>
      </pc:sldChg>
      <pc:sldChg chg="modSp mod">
        <pc:chgData name="Ben-Hur Guillen" userId="72df8691-caa8-455d-99be-61f746473026" providerId="ADAL" clId="{584E4762-C056-4038-8099-DB26314B2AE8}" dt="2024-04-18T18:27:01.701" v="102" actId="20577"/>
        <pc:sldMkLst>
          <pc:docMk/>
          <pc:sldMk cId="0" sldId="267"/>
        </pc:sldMkLst>
        <pc:spChg chg="mod">
          <ac:chgData name="Ben-Hur Guillen" userId="72df8691-caa8-455d-99be-61f746473026" providerId="ADAL" clId="{584E4762-C056-4038-8099-DB26314B2AE8}" dt="2024-04-18T18:27:01.701" v="102" actId="20577"/>
          <ac:spMkLst>
            <pc:docMk/>
            <pc:sldMk cId="0" sldId="267"/>
            <ac:spMk id="26" creationId="{00000000-0000-0000-0000-000000000000}"/>
          </ac:spMkLst>
        </pc:spChg>
      </pc:sldChg>
      <pc:sldChg chg="addSp delSp modSp mod modAnim">
        <pc:chgData name="Ben-Hur Guillen" userId="72df8691-caa8-455d-99be-61f746473026" providerId="ADAL" clId="{584E4762-C056-4038-8099-DB26314B2AE8}" dt="2024-04-19T14:36:56.532" v="398"/>
        <pc:sldMkLst>
          <pc:docMk/>
          <pc:sldMk cId="0" sldId="279"/>
        </pc:sldMkLst>
        <pc:spChg chg="mod topLvl">
          <ac:chgData name="Ben-Hur Guillen" userId="72df8691-caa8-455d-99be-61f746473026" providerId="ADAL" clId="{584E4762-C056-4038-8099-DB26314B2AE8}" dt="2024-04-18T18:38:50.787" v="253" actId="1035"/>
          <ac:spMkLst>
            <pc:docMk/>
            <pc:sldMk cId="0" sldId="279"/>
            <ac:spMk id="7" creationId="{00000000-0000-0000-0000-000000000000}"/>
          </ac:spMkLst>
        </pc:spChg>
        <pc:spChg chg="mod topLvl">
          <ac:chgData name="Ben-Hur Guillen" userId="72df8691-caa8-455d-99be-61f746473026" providerId="ADAL" clId="{584E4762-C056-4038-8099-DB26314B2AE8}" dt="2024-04-18T18:45:29.102" v="343" actId="12788"/>
          <ac:spMkLst>
            <pc:docMk/>
            <pc:sldMk cId="0" sldId="279"/>
            <ac:spMk id="23" creationId="{00000000-0000-0000-0000-000000000000}"/>
          </ac:spMkLst>
        </pc:spChg>
        <pc:spChg chg="mod topLvl">
          <ac:chgData name="Ben-Hur Guillen" userId="72df8691-caa8-455d-99be-61f746473026" providerId="ADAL" clId="{584E4762-C056-4038-8099-DB26314B2AE8}" dt="2024-04-18T18:45:29.102" v="343" actId="12788"/>
          <ac:spMkLst>
            <pc:docMk/>
            <pc:sldMk cId="0" sldId="279"/>
            <ac:spMk id="24" creationId="{00000000-0000-0000-0000-000000000000}"/>
          </ac:spMkLst>
        </pc:spChg>
        <pc:spChg chg="mod topLvl">
          <ac:chgData name="Ben-Hur Guillen" userId="72df8691-caa8-455d-99be-61f746473026" providerId="ADAL" clId="{584E4762-C056-4038-8099-DB26314B2AE8}" dt="2024-04-18T18:46:14.118" v="358" actId="1036"/>
          <ac:spMkLst>
            <pc:docMk/>
            <pc:sldMk cId="0" sldId="279"/>
            <ac:spMk id="25" creationId="{00000000-0000-0000-0000-000000000000}"/>
          </ac:spMkLst>
        </pc:spChg>
        <pc:spChg chg="mod topLvl">
          <ac:chgData name="Ben-Hur Guillen" userId="72df8691-caa8-455d-99be-61f746473026" providerId="ADAL" clId="{584E4762-C056-4038-8099-DB26314B2AE8}" dt="2024-04-18T18:45:39.982" v="344" actId="12788"/>
          <ac:spMkLst>
            <pc:docMk/>
            <pc:sldMk cId="0" sldId="279"/>
            <ac:spMk id="26" creationId="{00000000-0000-0000-0000-000000000000}"/>
          </ac:spMkLst>
        </pc:spChg>
        <pc:spChg chg="mod topLvl">
          <ac:chgData name="Ben-Hur Guillen" userId="72df8691-caa8-455d-99be-61f746473026" providerId="ADAL" clId="{584E4762-C056-4038-8099-DB26314B2AE8}" dt="2024-04-18T18:46:14.118" v="358" actId="1036"/>
          <ac:spMkLst>
            <pc:docMk/>
            <pc:sldMk cId="0" sldId="279"/>
            <ac:spMk id="27" creationId="{00000000-0000-0000-0000-000000000000}"/>
          </ac:spMkLst>
        </pc:spChg>
        <pc:spChg chg="del mod topLvl">
          <ac:chgData name="Ben-Hur Guillen" userId="72df8691-caa8-455d-99be-61f746473026" providerId="ADAL" clId="{584E4762-C056-4038-8099-DB26314B2AE8}" dt="2024-04-19T14:36:50.046" v="392" actId="478"/>
          <ac:spMkLst>
            <pc:docMk/>
            <pc:sldMk cId="0" sldId="279"/>
            <ac:spMk id="28" creationId="{00000000-0000-0000-0000-000000000000}"/>
          </ac:spMkLst>
        </pc:spChg>
        <pc:spChg chg="mod topLvl">
          <ac:chgData name="Ben-Hur Guillen" userId="72df8691-caa8-455d-99be-61f746473026" providerId="ADAL" clId="{584E4762-C056-4038-8099-DB26314B2AE8}" dt="2024-04-18T18:45:29.102" v="343" actId="12788"/>
          <ac:spMkLst>
            <pc:docMk/>
            <pc:sldMk cId="0" sldId="279"/>
            <ac:spMk id="29" creationId="{00000000-0000-0000-0000-000000000000}"/>
          </ac:spMkLst>
        </pc:spChg>
        <pc:spChg chg="del mod topLvl">
          <ac:chgData name="Ben-Hur Guillen" userId="72df8691-caa8-455d-99be-61f746473026" providerId="ADAL" clId="{584E4762-C056-4038-8099-DB26314B2AE8}" dt="2024-04-19T14:36:52.941" v="395" actId="478"/>
          <ac:spMkLst>
            <pc:docMk/>
            <pc:sldMk cId="0" sldId="279"/>
            <ac:spMk id="30" creationId="{00000000-0000-0000-0000-000000000000}"/>
          </ac:spMkLst>
        </pc:spChg>
        <pc:spChg chg="mod topLvl">
          <ac:chgData name="Ben-Hur Guillen" userId="72df8691-caa8-455d-99be-61f746473026" providerId="ADAL" clId="{584E4762-C056-4038-8099-DB26314B2AE8}" dt="2024-04-18T18:45:39.982" v="344" actId="12788"/>
          <ac:spMkLst>
            <pc:docMk/>
            <pc:sldMk cId="0" sldId="279"/>
            <ac:spMk id="31" creationId="{00000000-0000-0000-0000-000000000000}"/>
          </ac:spMkLst>
        </pc:spChg>
        <pc:spChg chg="mod topLvl">
          <ac:chgData name="Ben-Hur Guillen" userId="72df8691-caa8-455d-99be-61f746473026" providerId="ADAL" clId="{584E4762-C056-4038-8099-DB26314B2AE8}" dt="2024-04-18T18:46:14.118" v="358" actId="1036"/>
          <ac:spMkLst>
            <pc:docMk/>
            <pc:sldMk cId="0" sldId="279"/>
            <ac:spMk id="32" creationId="{00000000-0000-0000-0000-000000000000}"/>
          </ac:spMkLst>
        </pc:spChg>
        <pc:spChg chg="mod topLvl">
          <ac:chgData name="Ben-Hur Guillen" userId="72df8691-caa8-455d-99be-61f746473026" providerId="ADAL" clId="{584E4762-C056-4038-8099-DB26314B2AE8}" dt="2024-04-18T18:45:29.102" v="343" actId="12788"/>
          <ac:spMkLst>
            <pc:docMk/>
            <pc:sldMk cId="0" sldId="279"/>
            <ac:spMk id="33" creationId="{00000000-0000-0000-0000-000000000000}"/>
          </ac:spMkLst>
        </pc:spChg>
        <pc:spChg chg="mod topLvl">
          <ac:chgData name="Ben-Hur Guillen" userId="72df8691-caa8-455d-99be-61f746473026" providerId="ADAL" clId="{584E4762-C056-4038-8099-DB26314B2AE8}" dt="2024-04-18T18:46:14.118" v="358" actId="1036"/>
          <ac:spMkLst>
            <pc:docMk/>
            <pc:sldMk cId="0" sldId="279"/>
            <ac:spMk id="34" creationId="{00000000-0000-0000-0000-000000000000}"/>
          </ac:spMkLst>
        </pc:spChg>
        <pc:spChg chg="mod topLvl">
          <ac:chgData name="Ben-Hur Guillen" userId="72df8691-caa8-455d-99be-61f746473026" providerId="ADAL" clId="{584E4762-C056-4038-8099-DB26314B2AE8}" dt="2024-04-18T18:39:13.076" v="255" actId="554"/>
          <ac:spMkLst>
            <pc:docMk/>
            <pc:sldMk cId="0" sldId="279"/>
            <ac:spMk id="35" creationId="{00000000-0000-0000-0000-000000000000}"/>
          </ac:spMkLst>
        </pc:spChg>
        <pc:spChg chg="mod topLvl">
          <ac:chgData name="Ben-Hur Guillen" userId="72df8691-caa8-455d-99be-61f746473026" providerId="ADAL" clId="{584E4762-C056-4038-8099-DB26314B2AE8}" dt="2024-04-18T18:36:59.266" v="209" actId="1035"/>
          <ac:spMkLst>
            <pc:docMk/>
            <pc:sldMk cId="0" sldId="279"/>
            <ac:spMk id="36" creationId="{D52FE39A-365E-D3DF-C7EB-499A3EE9CB11}"/>
          </ac:spMkLst>
        </pc:spChg>
        <pc:spChg chg="del mod topLvl">
          <ac:chgData name="Ben-Hur Guillen" userId="72df8691-caa8-455d-99be-61f746473026" providerId="ADAL" clId="{584E4762-C056-4038-8099-DB26314B2AE8}" dt="2024-04-19T14:36:54.104" v="396" actId="478"/>
          <ac:spMkLst>
            <pc:docMk/>
            <pc:sldMk cId="0" sldId="279"/>
            <ac:spMk id="37" creationId="{44CA90A9-6CAC-D9A9-3E47-441D3A1A2C37}"/>
          </ac:spMkLst>
        </pc:spChg>
        <pc:spChg chg="add mod">
          <ac:chgData name="Ben-Hur Guillen" userId="72df8691-caa8-455d-99be-61f746473026" providerId="ADAL" clId="{584E4762-C056-4038-8099-DB26314B2AE8}" dt="2024-04-19T14:36:56.532" v="398"/>
          <ac:spMkLst>
            <pc:docMk/>
            <pc:sldMk cId="0" sldId="279"/>
            <ac:spMk id="38" creationId="{0DFE3D0A-D372-FC85-C81A-9EFA7F93B4BE}"/>
          </ac:spMkLst>
        </pc:spChg>
        <pc:spChg chg="del">
          <ac:chgData name="Ben-Hur Guillen" userId="72df8691-caa8-455d-99be-61f746473026" providerId="ADAL" clId="{584E4762-C056-4038-8099-DB26314B2AE8}" dt="2024-04-18T18:32:17.801" v="123" actId="478"/>
          <ac:spMkLst>
            <pc:docMk/>
            <pc:sldMk cId="0" sldId="279"/>
            <ac:spMk id="38" creationId="{14A73B4A-94A8-E31D-BC0B-41EC7E756096}"/>
          </ac:spMkLst>
        </pc:spChg>
        <pc:spChg chg="mod topLvl">
          <ac:chgData name="Ben-Hur Guillen" userId="72df8691-caa8-455d-99be-61f746473026" providerId="ADAL" clId="{584E4762-C056-4038-8099-DB26314B2AE8}" dt="2024-04-18T18:45:57.732" v="349" actId="14100"/>
          <ac:spMkLst>
            <pc:docMk/>
            <pc:sldMk cId="0" sldId="279"/>
            <ac:spMk id="41" creationId="{A4B84B98-6766-3BD8-8FC5-D8BC55C22C27}"/>
          </ac:spMkLst>
        </pc:spChg>
        <pc:spChg chg="add mod">
          <ac:chgData name="Ben-Hur Guillen" userId="72df8691-caa8-455d-99be-61f746473026" providerId="ADAL" clId="{584E4762-C056-4038-8099-DB26314B2AE8}" dt="2024-04-19T14:36:56.532" v="398"/>
          <ac:spMkLst>
            <pc:docMk/>
            <pc:sldMk cId="0" sldId="279"/>
            <ac:spMk id="42" creationId="{CA1316FC-DA8A-8273-B306-580B8F9FFD76}"/>
          </ac:spMkLst>
        </pc:spChg>
        <pc:spChg chg="del">
          <ac:chgData name="Ben-Hur Guillen" userId="72df8691-caa8-455d-99be-61f746473026" providerId="ADAL" clId="{584E4762-C056-4038-8099-DB26314B2AE8}" dt="2024-04-18T18:32:20.321" v="124" actId="478"/>
          <ac:spMkLst>
            <pc:docMk/>
            <pc:sldMk cId="0" sldId="279"/>
            <ac:spMk id="42" creationId="{DB511E46-010E-7B7D-0315-DFBC09CC2943}"/>
          </ac:spMkLst>
        </pc:spChg>
        <pc:spChg chg="add mod">
          <ac:chgData name="Ben-Hur Guillen" userId="72df8691-caa8-455d-99be-61f746473026" providerId="ADAL" clId="{584E4762-C056-4038-8099-DB26314B2AE8}" dt="2024-04-19T14:36:56.532" v="398"/>
          <ac:spMkLst>
            <pc:docMk/>
            <pc:sldMk cId="0" sldId="279"/>
            <ac:spMk id="44" creationId="{C536FDCD-275E-1B49-5BF2-990B71DC40F0}"/>
          </ac:spMkLst>
        </pc:spChg>
        <pc:spChg chg="add del mod topLvl">
          <ac:chgData name="Ben-Hur Guillen" userId="72df8691-caa8-455d-99be-61f746473026" providerId="ADAL" clId="{584E4762-C056-4038-8099-DB26314B2AE8}" dt="2024-04-18T18:44:09.815" v="328" actId="478"/>
          <ac:spMkLst>
            <pc:docMk/>
            <pc:sldMk cId="0" sldId="279"/>
            <ac:spMk id="46" creationId="{4568C736-BC1D-071C-314B-D2B6E7E73147}"/>
          </ac:spMkLst>
        </pc:spChg>
        <pc:spChg chg="add del mod topLvl">
          <ac:chgData name="Ben-Hur Guillen" userId="72df8691-caa8-455d-99be-61f746473026" providerId="ADAL" clId="{584E4762-C056-4038-8099-DB26314B2AE8}" dt="2024-04-18T18:45:44.735" v="346" actId="478"/>
          <ac:spMkLst>
            <pc:docMk/>
            <pc:sldMk cId="0" sldId="279"/>
            <ac:spMk id="47" creationId="{84DCD9FE-455F-1544-DF74-0476A2DECA6D}"/>
          </ac:spMkLst>
        </pc:spChg>
        <pc:spChg chg="add del mod topLvl">
          <ac:chgData name="Ben-Hur Guillen" userId="72df8691-caa8-455d-99be-61f746473026" providerId="ADAL" clId="{584E4762-C056-4038-8099-DB26314B2AE8}" dt="2024-04-18T18:45:45.832" v="347" actId="478"/>
          <ac:spMkLst>
            <pc:docMk/>
            <pc:sldMk cId="0" sldId="279"/>
            <ac:spMk id="48" creationId="{3EE9C97E-24C7-E706-2690-D5EF7183A690}"/>
          </ac:spMkLst>
        </pc:spChg>
        <pc:spChg chg="add del mod topLvl">
          <ac:chgData name="Ben-Hur Guillen" userId="72df8691-caa8-455d-99be-61f746473026" providerId="ADAL" clId="{584E4762-C056-4038-8099-DB26314B2AE8}" dt="2024-04-18T18:45:46.639" v="348" actId="478"/>
          <ac:spMkLst>
            <pc:docMk/>
            <pc:sldMk cId="0" sldId="279"/>
            <ac:spMk id="49" creationId="{1346770D-42BC-1E13-6D37-1D16E54CBF4B}"/>
          </ac:spMkLst>
        </pc:spChg>
        <pc:grpChg chg="add del mod">
          <ac:chgData name="Ben-Hur Guillen" userId="72df8691-caa8-455d-99be-61f746473026" providerId="ADAL" clId="{584E4762-C056-4038-8099-DB26314B2AE8}" dt="2024-04-18T18:34:02.158" v="139" actId="165"/>
          <ac:grpSpMkLst>
            <pc:docMk/>
            <pc:sldMk cId="0" sldId="279"/>
            <ac:grpSpMk id="44" creationId="{42CDFBE2-2153-3B7C-0B70-BB08C05A3749}"/>
          </ac:grpSpMkLst>
        </pc:grpChg>
        <pc:grpChg chg="add del mod">
          <ac:chgData name="Ben-Hur Guillen" userId="72df8691-caa8-455d-99be-61f746473026" providerId="ADAL" clId="{584E4762-C056-4038-8099-DB26314B2AE8}" dt="2024-04-18T18:41:02.024" v="271" actId="165"/>
          <ac:grpSpMkLst>
            <pc:docMk/>
            <pc:sldMk cId="0" sldId="279"/>
            <ac:grpSpMk id="45" creationId="{0696ED1A-0658-831A-03F0-D69D8A58CC43}"/>
          </ac:grpSpMkLst>
        </pc:grpChg>
        <pc:grpChg chg="add del mod">
          <ac:chgData name="Ben-Hur Guillen" userId="72df8691-caa8-455d-99be-61f746473026" providerId="ADAL" clId="{584E4762-C056-4038-8099-DB26314B2AE8}" dt="2024-04-18T18:43:18.713" v="317" actId="165"/>
          <ac:grpSpMkLst>
            <pc:docMk/>
            <pc:sldMk cId="0" sldId="279"/>
            <ac:grpSpMk id="50" creationId="{A6916D25-A2F2-8A1B-3C2E-A20E89409DB6}"/>
          </ac:grpSpMkLst>
        </pc:grpChg>
        <pc:grpChg chg="add del mod">
          <ac:chgData name="Ben-Hur Guillen" userId="72df8691-caa8-455d-99be-61f746473026" providerId="ADAL" clId="{584E4762-C056-4038-8099-DB26314B2AE8}" dt="2024-04-18T18:45:12.153" v="340" actId="165"/>
          <ac:grpSpMkLst>
            <pc:docMk/>
            <pc:sldMk cId="0" sldId="279"/>
            <ac:grpSpMk id="51" creationId="{7BCFC9E4-7B9E-89EB-17C5-14F837F17F16}"/>
          </ac:grpSpMkLst>
        </pc:grpChg>
        <pc:picChg chg="mod topLvl">
          <ac:chgData name="Ben-Hur Guillen" userId="72df8691-caa8-455d-99be-61f746473026" providerId="ADAL" clId="{584E4762-C056-4038-8099-DB26314B2AE8}" dt="2024-04-18T18:35:51.754" v="159" actId="12788"/>
          <ac:picMkLst>
            <pc:docMk/>
            <pc:sldMk cId="0" sldId="279"/>
            <ac:picMk id="39" creationId="{360203AD-4780-6DD6-BD8E-0C391D1D5EA5}"/>
          </ac:picMkLst>
        </pc:picChg>
        <pc:picChg chg="add del mod topLvl">
          <ac:chgData name="Ben-Hur Guillen" userId="72df8691-caa8-455d-99be-61f746473026" providerId="ADAL" clId="{584E4762-C056-4038-8099-DB26314B2AE8}" dt="2024-04-19T14:36:55.271" v="397" actId="478"/>
          <ac:picMkLst>
            <pc:docMk/>
            <pc:sldMk cId="0" sldId="279"/>
            <ac:picMk id="40" creationId="{4EA5FA5D-52B3-5E74-0A0B-D14C521F7395}"/>
          </ac:picMkLst>
        </pc:picChg>
        <pc:picChg chg="add mod topLvl">
          <ac:chgData name="Ben-Hur Guillen" userId="72df8691-caa8-455d-99be-61f746473026" providerId="ADAL" clId="{584E4762-C056-4038-8099-DB26314B2AE8}" dt="2024-04-18T18:45:39.982" v="344" actId="12788"/>
          <ac:picMkLst>
            <pc:docMk/>
            <pc:sldMk cId="0" sldId="279"/>
            <ac:picMk id="43" creationId="{FA6CC289-D058-D619-065E-E1E6B29323D7}"/>
          </ac:picMkLst>
        </pc:picChg>
        <pc:picChg chg="add mod">
          <ac:chgData name="Ben-Hur Guillen" userId="72df8691-caa8-455d-99be-61f746473026" providerId="ADAL" clId="{584E4762-C056-4038-8099-DB26314B2AE8}" dt="2024-04-19T14:36:56.532" v="398"/>
          <ac:picMkLst>
            <pc:docMk/>
            <pc:sldMk cId="0" sldId="279"/>
            <ac:picMk id="45" creationId="{86CF52AA-4E55-5442-BA23-11218B1532A4}"/>
          </ac:picMkLst>
        </pc:picChg>
      </pc:sldChg>
      <pc:sldChg chg="addSp delSp modSp mod ord">
        <pc:chgData name="Ben-Hur Guillen" userId="72df8691-caa8-455d-99be-61f746473026" providerId="ADAL" clId="{584E4762-C056-4038-8099-DB26314B2AE8}" dt="2024-04-19T14:33:54.197" v="391"/>
        <pc:sldMkLst>
          <pc:docMk/>
          <pc:sldMk cId="3658138724" sldId="282"/>
        </pc:sldMkLst>
        <pc:spChg chg="mod">
          <ac:chgData name="Ben-Hur Guillen" userId="72df8691-caa8-455d-99be-61f746473026" providerId="ADAL" clId="{584E4762-C056-4038-8099-DB26314B2AE8}" dt="2024-04-18T18:24:11.779" v="77" actId="165"/>
          <ac:spMkLst>
            <pc:docMk/>
            <pc:sldMk cId="3658138724" sldId="282"/>
            <ac:spMk id="8" creationId="{35D83196-5DDC-4C92-BF66-B3B71BB165CC}"/>
          </ac:spMkLst>
        </pc:spChg>
        <pc:spChg chg="mod">
          <ac:chgData name="Ben-Hur Guillen" userId="72df8691-caa8-455d-99be-61f746473026" providerId="ADAL" clId="{584E4762-C056-4038-8099-DB26314B2AE8}" dt="2024-04-18T18:26:54.204" v="101" actId="2711"/>
          <ac:spMkLst>
            <pc:docMk/>
            <pc:sldMk cId="3658138724" sldId="282"/>
            <ac:spMk id="16" creationId="{00000000-0000-0000-0000-000000000000}"/>
          </ac:spMkLst>
        </pc:spChg>
        <pc:spChg chg="mod">
          <ac:chgData name="Ben-Hur Guillen" userId="72df8691-caa8-455d-99be-61f746473026" providerId="ADAL" clId="{584E4762-C056-4038-8099-DB26314B2AE8}" dt="2024-04-18T18:24:11.779" v="77" actId="165"/>
          <ac:spMkLst>
            <pc:docMk/>
            <pc:sldMk cId="3658138724" sldId="282"/>
            <ac:spMk id="27" creationId="{378C2276-A092-2DD3-9D36-FB70B41077D0}"/>
          </ac:spMkLst>
        </pc:spChg>
        <pc:spChg chg="add del mod">
          <ac:chgData name="Ben-Hur Guillen" userId="72df8691-caa8-455d-99be-61f746473026" providerId="ADAL" clId="{584E4762-C056-4038-8099-DB26314B2AE8}" dt="2024-04-18T17:56:03.931" v="25" actId="478"/>
          <ac:spMkLst>
            <pc:docMk/>
            <pc:sldMk cId="3658138724" sldId="282"/>
            <ac:spMk id="30" creationId="{2EAAA3D7-F3E9-68BB-9F87-E9562AB8796B}"/>
          </ac:spMkLst>
        </pc:spChg>
        <pc:grpChg chg="add del mod">
          <ac:chgData name="Ben-Hur Guillen" userId="72df8691-caa8-455d-99be-61f746473026" providerId="ADAL" clId="{584E4762-C056-4038-8099-DB26314B2AE8}" dt="2024-04-18T18:24:11.779" v="77" actId="165"/>
          <ac:grpSpMkLst>
            <pc:docMk/>
            <pc:sldMk cId="3658138724" sldId="282"/>
            <ac:grpSpMk id="5" creationId="{4650F37D-18D8-D055-9EDA-5A234F1EFC91}"/>
          </ac:grpSpMkLst>
        </pc:grpChg>
        <pc:grpChg chg="mod topLvl">
          <ac:chgData name="Ben-Hur Guillen" userId="72df8691-caa8-455d-99be-61f746473026" providerId="ADAL" clId="{584E4762-C056-4038-8099-DB26314B2AE8}" dt="2024-04-18T18:24:22.762" v="80" actId="164"/>
          <ac:grpSpMkLst>
            <pc:docMk/>
            <pc:sldMk cId="3658138724" sldId="282"/>
            <ac:grpSpMk id="6" creationId="{75A3C6DC-EBEE-F50F-FA07-EB7EB38DE531}"/>
          </ac:grpSpMkLst>
        </pc:grpChg>
        <pc:grpChg chg="add mod">
          <ac:chgData name="Ben-Hur Guillen" userId="72df8691-caa8-455d-99be-61f746473026" providerId="ADAL" clId="{584E4762-C056-4038-8099-DB26314B2AE8}" dt="2024-04-18T18:24:22.762" v="80" actId="164"/>
          <ac:grpSpMkLst>
            <pc:docMk/>
            <pc:sldMk cId="3658138724" sldId="282"/>
            <ac:grpSpMk id="38" creationId="{A09F71F8-1396-DFB4-4944-AAF3D1D428E5}"/>
          </ac:grpSpMkLst>
        </pc:grpChg>
        <pc:picChg chg="add del mod topLvl">
          <ac:chgData name="Ben-Hur Guillen" userId="72df8691-caa8-455d-99be-61f746473026" providerId="ADAL" clId="{584E4762-C056-4038-8099-DB26314B2AE8}" dt="2024-04-18T18:24:13.684" v="78" actId="478"/>
          <ac:picMkLst>
            <pc:docMk/>
            <pc:sldMk cId="3658138724" sldId="282"/>
            <ac:picMk id="7" creationId="{9CEE41D4-8163-325E-E094-721D25790882}"/>
          </ac:picMkLst>
        </pc:picChg>
        <pc:picChg chg="add mod">
          <ac:chgData name="Ben-Hur Guillen" userId="72df8691-caa8-455d-99be-61f746473026" providerId="ADAL" clId="{584E4762-C056-4038-8099-DB26314B2AE8}" dt="2024-04-18T17:55:32.336" v="18"/>
          <ac:picMkLst>
            <pc:docMk/>
            <pc:sldMk cId="3658138724" sldId="282"/>
            <ac:picMk id="28" creationId="{4A2E259B-B60B-BB13-C396-07451227CD1A}"/>
          </ac:picMkLst>
        </pc:picChg>
        <pc:picChg chg="add mod">
          <ac:chgData name="Ben-Hur Guillen" userId="72df8691-caa8-455d-99be-61f746473026" providerId="ADAL" clId="{584E4762-C056-4038-8099-DB26314B2AE8}" dt="2024-04-18T17:55:16.624" v="17"/>
          <ac:picMkLst>
            <pc:docMk/>
            <pc:sldMk cId="3658138724" sldId="282"/>
            <ac:picMk id="29" creationId="{9D22396D-AAA9-0B31-3AB4-063623BD49EA}"/>
          </ac:picMkLst>
        </pc:picChg>
        <pc:picChg chg="add del mod">
          <ac:chgData name="Ben-Hur Guillen" userId="72df8691-caa8-455d-99be-61f746473026" providerId="ADAL" clId="{584E4762-C056-4038-8099-DB26314B2AE8}" dt="2024-04-18T18:06:58.093" v="33" actId="478"/>
          <ac:picMkLst>
            <pc:docMk/>
            <pc:sldMk cId="3658138724" sldId="282"/>
            <ac:picMk id="30" creationId="{EEEB43CF-AAEC-1304-E7F6-309D46B2FD57}"/>
          </ac:picMkLst>
        </pc:picChg>
        <pc:picChg chg="add del mod">
          <ac:chgData name="Ben-Hur Guillen" userId="72df8691-caa8-455d-99be-61f746473026" providerId="ADAL" clId="{584E4762-C056-4038-8099-DB26314B2AE8}" dt="2024-04-18T18:16:08.502" v="42" actId="478"/>
          <ac:picMkLst>
            <pc:docMk/>
            <pc:sldMk cId="3658138724" sldId="282"/>
            <ac:picMk id="32" creationId="{7DB47A39-54BF-90F0-D85A-8EEEC2C72F3B}"/>
          </ac:picMkLst>
        </pc:picChg>
        <pc:picChg chg="add del mod modCrop">
          <ac:chgData name="Ben-Hur Guillen" userId="72df8691-caa8-455d-99be-61f746473026" providerId="ADAL" clId="{584E4762-C056-4038-8099-DB26314B2AE8}" dt="2024-04-18T18:18:32.439" v="54" actId="478"/>
          <ac:picMkLst>
            <pc:docMk/>
            <pc:sldMk cId="3658138724" sldId="282"/>
            <ac:picMk id="34" creationId="{08AE5696-D653-74EE-8521-F6429829A4D5}"/>
          </ac:picMkLst>
        </pc:picChg>
        <pc:picChg chg="add del mod modCrop">
          <ac:chgData name="Ben-Hur Guillen" userId="72df8691-caa8-455d-99be-61f746473026" providerId="ADAL" clId="{584E4762-C056-4038-8099-DB26314B2AE8}" dt="2024-04-18T18:24:07.998" v="76" actId="21"/>
          <ac:picMkLst>
            <pc:docMk/>
            <pc:sldMk cId="3658138724" sldId="282"/>
            <ac:picMk id="36" creationId="{870377FA-779C-817A-75F7-46D663587C0B}"/>
          </ac:picMkLst>
        </pc:picChg>
        <pc:picChg chg="add mod">
          <ac:chgData name="Ben-Hur Guillen" userId="72df8691-caa8-455d-99be-61f746473026" providerId="ADAL" clId="{584E4762-C056-4038-8099-DB26314B2AE8}" dt="2024-04-18T18:24:22.762" v="80" actId="164"/>
          <ac:picMkLst>
            <pc:docMk/>
            <pc:sldMk cId="3658138724" sldId="282"/>
            <ac:picMk id="37" creationId="{870377FA-779C-817A-75F7-46D663587C0B}"/>
          </ac:picMkLst>
        </pc:picChg>
      </pc:sldChg>
      <pc:sldChg chg="addSp delSp modSp mod">
        <pc:chgData name="Ben-Hur Guillen" userId="72df8691-caa8-455d-99be-61f746473026" providerId="ADAL" clId="{584E4762-C056-4038-8099-DB26314B2AE8}" dt="2024-04-18T19:00:40.114" v="384" actId="164"/>
        <pc:sldMkLst>
          <pc:docMk/>
          <pc:sldMk cId="577730815" sldId="283"/>
        </pc:sldMkLst>
        <pc:spChg chg="add del mod ord">
          <ac:chgData name="Ben-Hur Guillen" userId="72df8691-caa8-455d-99be-61f746473026" providerId="ADAL" clId="{584E4762-C056-4038-8099-DB26314B2AE8}" dt="2024-04-18T18:25:23.454" v="91" actId="478"/>
          <ac:spMkLst>
            <pc:docMk/>
            <pc:sldMk cId="577730815" sldId="283"/>
            <ac:spMk id="6" creationId="{76590314-31A7-13CC-1CAA-D4925BC636B7}"/>
          </ac:spMkLst>
        </pc:spChg>
        <pc:spChg chg="mod">
          <ac:chgData name="Ben-Hur Guillen" userId="72df8691-caa8-455d-99be-61f746473026" providerId="ADAL" clId="{584E4762-C056-4038-8099-DB26314B2AE8}" dt="2024-04-18T18:31:53.829" v="122" actId="1076"/>
          <ac:spMkLst>
            <pc:docMk/>
            <pc:sldMk cId="577730815" sldId="283"/>
            <ac:spMk id="16" creationId="{00000000-0000-0000-0000-000000000000}"/>
          </ac:spMkLst>
        </pc:spChg>
        <pc:spChg chg="mod">
          <ac:chgData name="Ben-Hur Guillen" userId="72df8691-caa8-455d-99be-61f746473026" providerId="ADAL" clId="{584E4762-C056-4038-8099-DB26314B2AE8}" dt="2024-04-18T18:47:50.906" v="359" actId="165"/>
          <ac:spMkLst>
            <pc:docMk/>
            <pc:sldMk cId="577730815" sldId="283"/>
            <ac:spMk id="28" creationId="{94A17E3E-86C6-7A8C-4DD8-25487D4C922B}"/>
          </ac:spMkLst>
        </pc:spChg>
        <pc:spChg chg="mod">
          <ac:chgData name="Ben-Hur Guillen" userId="72df8691-caa8-455d-99be-61f746473026" providerId="ADAL" clId="{584E4762-C056-4038-8099-DB26314B2AE8}" dt="2024-04-18T18:47:50.906" v="359" actId="165"/>
          <ac:spMkLst>
            <pc:docMk/>
            <pc:sldMk cId="577730815" sldId="283"/>
            <ac:spMk id="29" creationId="{34D95963-93F2-1FB7-E1C6-18AA4C211740}"/>
          </ac:spMkLst>
        </pc:spChg>
        <pc:spChg chg="add del mod">
          <ac:chgData name="Ben-Hur Guillen" userId="72df8691-caa8-455d-99be-61f746473026" providerId="ADAL" clId="{584E4762-C056-4038-8099-DB26314B2AE8}" dt="2024-04-18T18:31:45.971" v="120" actId="478"/>
          <ac:spMkLst>
            <pc:docMk/>
            <pc:sldMk cId="577730815" sldId="283"/>
            <ac:spMk id="30" creationId="{275707FB-FC0C-8E63-CEF5-047F8240AD79}"/>
          </ac:spMkLst>
        </pc:spChg>
        <pc:grpChg chg="add del mod">
          <ac:chgData name="Ben-Hur Guillen" userId="72df8691-caa8-455d-99be-61f746473026" providerId="ADAL" clId="{584E4762-C056-4038-8099-DB26314B2AE8}" dt="2024-04-18T18:47:50.906" v="359" actId="165"/>
          <ac:grpSpMkLst>
            <pc:docMk/>
            <pc:sldMk cId="577730815" sldId="283"/>
            <ac:grpSpMk id="7" creationId="{BA0CDDFD-1550-3FE3-89BB-A3E2BF9CBAD0}"/>
          </ac:grpSpMkLst>
        </pc:grpChg>
        <pc:grpChg chg="mod topLvl">
          <ac:chgData name="Ben-Hur Guillen" userId="72df8691-caa8-455d-99be-61f746473026" providerId="ADAL" clId="{584E4762-C056-4038-8099-DB26314B2AE8}" dt="2024-04-18T19:00:40.114" v="384" actId="164"/>
          <ac:grpSpMkLst>
            <pc:docMk/>
            <pc:sldMk cId="577730815" sldId="283"/>
            <ac:grpSpMk id="8" creationId="{27C1FE01-174B-70B1-1AED-FB325C52F5F2}"/>
          </ac:grpSpMkLst>
        </pc:grpChg>
        <pc:grpChg chg="add mod">
          <ac:chgData name="Ben-Hur Guillen" userId="72df8691-caa8-455d-99be-61f746473026" providerId="ADAL" clId="{584E4762-C056-4038-8099-DB26314B2AE8}" dt="2024-04-18T19:00:40.114" v="384" actId="164"/>
          <ac:grpSpMkLst>
            <pc:docMk/>
            <pc:sldMk cId="577730815" sldId="283"/>
            <ac:grpSpMk id="38" creationId="{38622BAA-9130-A0D5-7F16-EEB514DB2933}"/>
          </ac:grpSpMkLst>
        </pc:grpChg>
        <pc:picChg chg="add mod">
          <ac:chgData name="Ben-Hur Guillen" userId="72df8691-caa8-455d-99be-61f746473026" providerId="ADAL" clId="{584E4762-C056-4038-8099-DB26314B2AE8}" dt="2024-04-18T18:24:34.125" v="81"/>
          <ac:picMkLst>
            <pc:docMk/>
            <pc:sldMk cId="577730815" sldId="283"/>
            <ac:picMk id="5" creationId="{57246150-FC53-16D0-AF7C-BE86E32F2108}"/>
          </ac:picMkLst>
        </pc:picChg>
        <pc:picChg chg="add del mod topLvl">
          <ac:chgData name="Ben-Hur Guillen" userId="72df8691-caa8-455d-99be-61f746473026" providerId="ADAL" clId="{584E4762-C056-4038-8099-DB26314B2AE8}" dt="2024-04-18T19:00:23.672" v="382" actId="478"/>
          <ac:picMkLst>
            <pc:docMk/>
            <pc:sldMk cId="577730815" sldId="283"/>
            <ac:picMk id="27" creationId="{E19CC60F-060C-CF8C-8D63-8A6ECD1191D2}"/>
          </ac:picMkLst>
        </pc:picChg>
        <pc:picChg chg="add del mod">
          <ac:chgData name="Ben-Hur Guillen" userId="72df8691-caa8-455d-99be-61f746473026" providerId="ADAL" clId="{584E4762-C056-4038-8099-DB26314B2AE8}" dt="2024-04-18T18:31:44.350" v="119" actId="21"/>
          <ac:picMkLst>
            <pc:docMk/>
            <pc:sldMk cId="577730815" sldId="283"/>
            <ac:picMk id="32" creationId="{511328E0-BECE-2413-02B1-C0C98D9373DB}"/>
          </ac:picMkLst>
        </pc:picChg>
        <pc:picChg chg="add mod">
          <ac:chgData name="Ben-Hur Guillen" userId="72df8691-caa8-455d-99be-61f746473026" providerId="ADAL" clId="{584E4762-C056-4038-8099-DB26314B2AE8}" dt="2024-04-18T18:31:46.599" v="121"/>
          <ac:picMkLst>
            <pc:docMk/>
            <pc:sldMk cId="577730815" sldId="283"/>
            <ac:picMk id="33" creationId="{511328E0-BECE-2413-02B1-C0C98D9373DB}"/>
          </ac:picMkLst>
        </pc:picChg>
        <pc:picChg chg="add del mod modCrop">
          <ac:chgData name="Ben-Hur Guillen" userId="72df8691-caa8-455d-99be-61f746473026" providerId="ADAL" clId="{584E4762-C056-4038-8099-DB26314B2AE8}" dt="2024-04-18T19:00:22.344" v="381" actId="21"/>
          <ac:picMkLst>
            <pc:docMk/>
            <pc:sldMk cId="577730815" sldId="283"/>
            <ac:picMk id="35" creationId="{3C5FFD97-F7D6-BA1F-DFC0-1A828B3E847E}"/>
          </ac:picMkLst>
        </pc:picChg>
        <pc:picChg chg="add mod">
          <ac:chgData name="Ben-Hur Guillen" userId="72df8691-caa8-455d-99be-61f746473026" providerId="ADAL" clId="{584E4762-C056-4038-8099-DB26314B2AE8}" dt="2024-04-18T18:59:47.938" v="375"/>
          <ac:picMkLst>
            <pc:docMk/>
            <pc:sldMk cId="577730815" sldId="283"/>
            <ac:picMk id="36" creationId="{E19CC60F-060C-CF8C-8D63-8A6ECD1191D2}"/>
          </ac:picMkLst>
        </pc:picChg>
        <pc:picChg chg="add mod">
          <ac:chgData name="Ben-Hur Guillen" userId="72df8691-caa8-455d-99be-61f746473026" providerId="ADAL" clId="{584E4762-C056-4038-8099-DB26314B2AE8}" dt="2024-04-18T19:00:40.114" v="384" actId="164"/>
          <ac:picMkLst>
            <pc:docMk/>
            <pc:sldMk cId="577730815" sldId="283"/>
            <ac:picMk id="37" creationId="{3C5FFD97-F7D6-BA1F-DFC0-1A828B3E847E}"/>
          </ac:picMkLst>
        </pc:picChg>
      </pc:sldChg>
      <pc:sldChg chg="del">
        <pc:chgData name="Ben-Hur Guillen" userId="72df8691-caa8-455d-99be-61f746473026" providerId="ADAL" clId="{584E4762-C056-4038-8099-DB26314B2AE8}" dt="2024-04-19T14:30:45.932" v="387"/>
        <pc:sldMkLst>
          <pc:docMk/>
          <pc:sldMk cId="0" sldId="284"/>
        </pc:sldMkLst>
      </pc:sldChg>
    </pc:docChg>
  </pc:docChgLst>
  <pc:docChgLst>
    <pc:chgData name="Ben-Hur Guillen" userId="72df8691-caa8-455d-99be-61f746473026" providerId="ADAL" clId="{DA004C7F-74DE-48BB-B5C9-28622B463766}"/>
    <pc:docChg chg="undo custSel addSld delSld modSld">
      <pc:chgData name="Ben-Hur Guillen" userId="72df8691-caa8-455d-99be-61f746473026" providerId="ADAL" clId="{DA004C7F-74DE-48BB-B5C9-28622B463766}" dt="2024-04-04T20:28:05.445" v="176" actId="12788"/>
      <pc:docMkLst>
        <pc:docMk/>
      </pc:docMkLst>
      <pc:sldChg chg="addSp delSp modSp mod">
        <pc:chgData name="Ben-Hur Guillen" userId="72df8691-caa8-455d-99be-61f746473026" providerId="ADAL" clId="{DA004C7F-74DE-48BB-B5C9-28622B463766}" dt="2024-04-04T20:28:05.445" v="176" actId="12788"/>
        <pc:sldMkLst>
          <pc:docMk/>
          <pc:sldMk cId="0" sldId="258"/>
        </pc:sldMkLst>
        <pc:picChg chg="del">
          <ac:chgData name="Ben-Hur Guillen" userId="72df8691-caa8-455d-99be-61f746473026" providerId="ADAL" clId="{DA004C7F-74DE-48BB-B5C9-28622B463766}" dt="2024-04-04T20:27:58.722" v="174" actId="478"/>
          <ac:picMkLst>
            <pc:docMk/>
            <pc:sldMk cId="0" sldId="258"/>
            <ac:picMk id="8" creationId="{70BE27C7-CB3E-DAD1-B1A5-79DD75227B4C}"/>
          </ac:picMkLst>
        </pc:picChg>
        <pc:picChg chg="add del mod">
          <ac:chgData name="Ben-Hur Guillen" userId="72df8691-caa8-455d-99be-61f746473026" providerId="ADAL" clId="{DA004C7F-74DE-48BB-B5C9-28622B463766}" dt="2024-04-04T20:27:57.279" v="173" actId="21"/>
          <ac:picMkLst>
            <pc:docMk/>
            <pc:sldMk cId="0" sldId="258"/>
            <ac:picMk id="9" creationId="{CB11AC93-47A3-5D8E-8E4C-8BAD16E79119}"/>
          </ac:picMkLst>
        </pc:picChg>
        <pc:picChg chg="add mod">
          <ac:chgData name="Ben-Hur Guillen" userId="72df8691-caa8-455d-99be-61f746473026" providerId="ADAL" clId="{DA004C7F-74DE-48BB-B5C9-28622B463766}" dt="2024-04-04T20:28:05.445" v="176" actId="12788"/>
          <ac:picMkLst>
            <pc:docMk/>
            <pc:sldMk cId="0" sldId="258"/>
            <ac:picMk id="25" creationId="{CB11AC93-47A3-5D8E-8E4C-8BAD16E79119}"/>
          </ac:picMkLst>
        </pc:picChg>
      </pc:sldChg>
      <pc:sldChg chg="del">
        <pc:chgData name="Ben-Hur Guillen" userId="72df8691-caa8-455d-99be-61f746473026" providerId="ADAL" clId="{DA004C7F-74DE-48BB-B5C9-28622B463766}" dt="2024-04-04T19:21:19.452" v="166" actId="2696"/>
        <pc:sldMkLst>
          <pc:docMk/>
          <pc:sldMk cId="0" sldId="260"/>
        </pc:sldMkLst>
      </pc:sldChg>
      <pc:sldChg chg="del">
        <pc:chgData name="Ben-Hur Guillen" userId="72df8691-caa8-455d-99be-61f746473026" providerId="ADAL" clId="{DA004C7F-74DE-48BB-B5C9-28622B463766}" dt="2024-04-04T20:27:34.795" v="167" actId="2696"/>
        <pc:sldMkLst>
          <pc:docMk/>
          <pc:sldMk cId="0" sldId="278"/>
        </pc:sldMkLst>
      </pc:sldChg>
      <pc:sldChg chg="addSp delSp modSp mod">
        <pc:chgData name="Ben-Hur Guillen" userId="72df8691-caa8-455d-99be-61f746473026" providerId="ADAL" clId="{DA004C7F-74DE-48BB-B5C9-28622B463766}" dt="2024-04-04T19:00:49.042" v="47" actId="1038"/>
        <pc:sldMkLst>
          <pc:docMk/>
          <pc:sldMk cId="0" sldId="279"/>
        </pc:sldMkLst>
        <pc:spChg chg="mod">
          <ac:chgData name="Ben-Hur Guillen" userId="72df8691-caa8-455d-99be-61f746473026" providerId="ADAL" clId="{DA004C7F-74DE-48BB-B5C9-28622B463766}" dt="2024-04-04T19:00:38.221" v="43" actId="12788"/>
          <ac:spMkLst>
            <pc:docMk/>
            <pc:sldMk cId="0" sldId="279"/>
            <ac:spMk id="7" creationId="{00000000-0000-0000-0000-000000000000}"/>
          </ac:spMkLst>
        </pc:spChg>
        <pc:spChg chg="mod">
          <ac:chgData name="Ben-Hur Guillen" userId="72df8691-caa8-455d-99be-61f746473026" providerId="ADAL" clId="{DA004C7F-74DE-48BB-B5C9-28622B463766}" dt="2024-04-04T19:00:49.042" v="47" actId="1038"/>
          <ac:spMkLst>
            <pc:docMk/>
            <pc:sldMk cId="0" sldId="279"/>
            <ac:spMk id="23" creationId="{00000000-0000-0000-0000-000000000000}"/>
          </ac:spMkLst>
        </pc:spChg>
        <pc:spChg chg="mod">
          <ac:chgData name="Ben-Hur Guillen" userId="72df8691-caa8-455d-99be-61f746473026" providerId="ADAL" clId="{DA004C7F-74DE-48BB-B5C9-28622B463766}" dt="2024-04-04T19:00:49.042" v="47" actId="1038"/>
          <ac:spMkLst>
            <pc:docMk/>
            <pc:sldMk cId="0" sldId="279"/>
            <ac:spMk id="24" creationId="{00000000-0000-0000-0000-000000000000}"/>
          </ac:spMkLst>
        </pc:spChg>
        <pc:spChg chg="mod">
          <ac:chgData name="Ben-Hur Guillen" userId="72df8691-caa8-455d-99be-61f746473026" providerId="ADAL" clId="{DA004C7F-74DE-48BB-B5C9-28622B463766}" dt="2024-04-04T19:00:18.370" v="41" actId="12788"/>
          <ac:spMkLst>
            <pc:docMk/>
            <pc:sldMk cId="0" sldId="279"/>
            <ac:spMk id="25" creationId="{00000000-0000-0000-0000-000000000000}"/>
          </ac:spMkLst>
        </pc:spChg>
        <pc:spChg chg="mod">
          <ac:chgData name="Ben-Hur Guillen" userId="72df8691-caa8-455d-99be-61f746473026" providerId="ADAL" clId="{DA004C7F-74DE-48BB-B5C9-28622B463766}" dt="2024-04-04T19:00:18.370" v="41" actId="12788"/>
          <ac:spMkLst>
            <pc:docMk/>
            <pc:sldMk cId="0" sldId="279"/>
            <ac:spMk id="26" creationId="{00000000-0000-0000-0000-000000000000}"/>
          </ac:spMkLst>
        </pc:spChg>
        <pc:spChg chg="mod">
          <ac:chgData name="Ben-Hur Guillen" userId="72df8691-caa8-455d-99be-61f746473026" providerId="ADAL" clId="{DA004C7F-74DE-48BB-B5C9-28622B463766}" dt="2024-04-04T19:00:49.042" v="47" actId="1038"/>
          <ac:spMkLst>
            <pc:docMk/>
            <pc:sldMk cId="0" sldId="279"/>
            <ac:spMk id="27" creationId="{00000000-0000-0000-0000-000000000000}"/>
          </ac:spMkLst>
        </pc:spChg>
        <pc:spChg chg="mod">
          <ac:chgData name="Ben-Hur Guillen" userId="72df8691-caa8-455d-99be-61f746473026" providerId="ADAL" clId="{DA004C7F-74DE-48BB-B5C9-28622B463766}" dt="2024-04-04T19:00:38.221" v="43" actId="12788"/>
          <ac:spMkLst>
            <pc:docMk/>
            <pc:sldMk cId="0" sldId="279"/>
            <ac:spMk id="28" creationId="{00000000-0000-0000-0000-000000000000}"/>
          </ac:spMkLst>
        </pc:spChg>
        <pc:spChg chg="mod">
          <ac:chgData name="Ben-Hur Guillen" userId="72df8691-caa8-455d-99be-61f746473026" providerId="ADAL" clId="{DA004C7F-74DE-48BB-B5C9-28622B463766}" dt="2024-04-04T19:00:49.042" v="47" actId="1038"/>
          <ac:spMkLst>
            <pc:docMk/>
            <pc:sldMk cId="0" sldId="279"/>
            <ac:spMk id="29" creationId="{00000000-0000-0000-0000-000000000000}"/>
          </ac:spMkLst>
        </pc:spChg>
        <pc:spChg chg="mod">
          <ac:chgData name="Ben-Hur Guillen" userId="72df8691-caa8-455d-99be-61f746473026" providerId="ADAL" clId="{DA004C7F-74DE-48BB-B5C9-28622B463766}" dt="2024-04-04T19:00:38.221" v="43" actId="12788"/>
          <ac:spMkLst>
            <pc:docMk/>
            <pc:sldMk cId="0" sldId="279"/>
            <ac:spMk id="30" creationId="{00000000-0000-0000-0000-000000000000}"/>
          </ac:spMkLst>
        </pc:spChg>
        <pc:spChg chg="mod">
          <ac:chgData name="Ben-Hur Guillen" userId="72df8691-caa8-455d-99be-61f746473026" providerId="ADAL" clId="{DA004C7F-74DE-48BB-B5C9-28622B463766}" dt="2024-04-04T19:00:18.370" v="41" actId="12788"/>
          <ac:spMkLst>
            <pc:docMk/>
            <pc:sldMk cId="0" sldId="279"/>
            <ac:spMk id="31" creationId="{00000000-0000-0000-0000-000000000000}"/>
          </ac:spMkLst>
        </pc:spChg>
        <pc:spChg chg="mod">
          <ac:chgData name="Ben-Hur Guillen" userId="72df8691-caa8-455d-99be-61f746473026" providerId="ADAL" clId="{DA004C7F-74DE-48BB-B5C9-28622B463766}" dt="2024-04-04T19:00:18.370" v="41" actId="12788"/>
          <ac:spMkLst>
            <pc:docMk/>
            <pc:sldMk cId="0" sldId="279"/>
            <ac:spMk id="32" creationId="{00000000-0000-0000-0000-000000000000}"/>
          </ac:spMkLst>
        </pc:spChg>
        <pc:spChg chg="mod">
          <ac:chgData name="Ben-Hur Guillen" userId="72df8691-caa8-455d-99be-61f746473026" providerId="ADAL" clId="{DA004C7F-74DE-48BB-B5C9-28622B463766}" dt="2024-04-04T19:00:49.042" v="47" actId="1038"/>
          <ac:spMkLst>
            <pc:docMk/>
            <pc:sldMk cId="0" sldId="279"/>
            <ac:spMk id="33" creationId="{00000000-0000-0000-0000-000000000000}"/>
          </ac:spMkLst>
        </pc:spChg>
        <pc:spChg chg="mod">
          <ac:chgData name="Ben-Hur Guillen" userId="72df8691-caa8-455d-99be-61f746473026" providerId="ADAL" clId="{DA004C7F-74DE-48BB-B5C9-28622B463766}" dt="2024-04-04T19:00:49.042" v="47" actId="1038"/>
          <ac:spMkLst>
            <pc:docMk/>
            <pc:sldMk cId="0" sldId="279"/>
            <ac:spMk id="34" creationId="{00000000-0000-0000-0000-000000000000}"/>
          </ac:spMkLst>
        </pc:spChg>
        <pc:spChg chg="mod">
          <ac:chgData name="Ben-Hur Guillen" userId="72df8691-caa8-455d-99be-61f746473026" providerId="ADAL" clId="{DA004C7F-74DE-48BB-B5C9-28622B463766}" dt="2024-04-04T19:00:38.221" v="43" actId="12788"/>
          <ac:spMkLst>
            <pc:docMk/>
            <pc:sldMk cId="0" sldId="279"/>
            <ac:spMk id="35" creationId="{00000000-0000-0000-0000-000000000000}"/>
          </ac:spMkLst>
        </pc:spChg>
        <pc:spChg chg="mod topLvl">
          <ac:chgData name="Ben-Hur Guillen" userId="72df8691-caa8-455d-99be-61f746473026" providerId="ADAL" clId="{DA004C7F-74DE-48BB-B5C9-28622B463766}" dt="2024-04-04T19:00:38.221" v="43" actId="12788"/>
          <ac:spMkLst>
            <pc:docMk/>
            <pc:sldMk cId="0" sldId="279"/>
            <ac:spMk id="36" creationId="{D52FE39A-365E-D3DF-C7EB-499A3EE9CB11}"/>
          </ac:spMkLst>
        </pc:spChg>
        <pc:spChg chg="del topLvl">
          <ac:chgData name="Ben-Hur Guillen" userId="72df8691-caa8-455d-99be-61f746473026" providerId="ADAL" clId="{DA004C7F-74DE-48BB-B5C9-28622B463766}" dt="2024-04-04T18:58:50.107" v="19" actId="478"/>
          <ac:spMkLst>
            <pc:docMk/>
            <pc:sldMk cId="0" sldId="279"/>
            <ac:spMk id="37" creationId="{8B3A4545-C437-AF0C-8288-9B04DEA070AC}"/>
          </ac:spMkLst>
        </pc:spChg>
        <pc:grpChg chg="del">
          <ac:chgData name="Ben-Hur Guillen" userId="72df8691-caa8-455d-99be-61f746473026" providerId="ADAL" clId="{DA004C7F-74DE-48BB-B5C9-28622B463766}" dt="2024-04-04T18:58:50.107" v="19" actId="478"/>
          <ac:grpSpMkLst>
            <pc:docMk/>
            <pc:sldMk cId="0" sldId="279"/>
            <ac:grpSpMk id="38" creationId="{4D52D9C9-D450-64DC-D257-ACD200ADCF6C}"/>
          </ac:grpSpMkLst>
        </pc:grpChg>
        <pc:picChg chg="add mod">
          <ac:chgData name="Ben-Hur Guillen" userId="72df8691-caa8-455d-99be-61f746473026" providerId="ADAL" clId="{DA004C7F-74DE-48BB-B5C9-28622B463766}" dt="2024-04-04T19:00:38.221" v="43" actId="12788"/>
          <ac:picMkLst>
            <pc:docMk/>
            <pc:sldMk cId="0" sldId="279"/>
            <ac:picMk id="39" creationId="{360203AD-4780-6DD6-BD8E-0C391D1D5EA5}"/>
          </ac:picMkLst>
        </pc:picChg>
      </pc:sldChg>
      <pc:sldChg chg="del">
        <pc:chgData name="Ben-Hur Guillen" userId="72df8691-caa8-455d-99be-61f746473026" providerId="ADAL" clId="{DA004C7F-74DE-48BB-B5C9-28622B463766}" dt="2024-04-04T18:50:19.364" v="4" actId="2696"/>
        <pc:sldMkLst>
          <pc:docMk/>
          <pc:sldMk cId="2180220511" sldId="280"/>
        </pc:sldMkLst>
      </pc:sldChg>
      <pc:sldChg chg="addSp delSp modSp add mod">
        <pc:chgData name="Ben-Hur Guillen" userId="72df8691-caa8-455d-99be-61f746473026" providerId="ADAL" clId="{DA004C7F-74DE-48BB-B5C9-28622B463766}" dt="2024-04-04T19:20:43.695" v="165"/>
        <pc:sldMkLst>
          <pc:docMk/>
          <pc:sldMk cId="2139101142" sldId="281"/>
        </pc:sldMkLst>
        <pc:spChg chg="del">
          <ac:chgData name="Ben-Hur Guillen" userId="72df8691-caa8-455d-99be-61f746473026" providerId="ADAL" clId="{DA004C7F-74DE-48BB-B5C9-28622B463766}" dt="2024-04-04T18:58:09.855" v="13" actId="478"/>
          <ac:spMkLst>
            <pc:docMk/>
            <pc:sldMk cId="2139101142" sldId="281"/>
            <ac:spMk id="10" creationId="{D7BDE4BF-C632-4929-0DD3-ED11C5431948}"/>
          </ac:spMkLst>
        </pc:spChg>
        <pc:spChg chg="mod">
          <ac:chgData name="Ben-Hur Guillen" userId="72df8691-caa8-455d-99be-61f746473026" providerId="ADAL" clId="{DA004C7F-74DE-48BB-B5C9-28622B463766}" dt="2024-04-04T19:17:15.857" v="126" actId="164"/>
          <ac:spMkLst>
            <pc:docMk/>
            <pc:sldMk cId="2139101142" sldId="281"/>
            <ac:spMk id="22" creationId="{B9EE6269-EDF0-3580-20B5-98C21B1DCF55}"/>
          </ac:spMkLst>
        </pc:spChg>
        <pc:spChg chg="mod">
          <ac:chgData name="Ben-Hur Guillen" userId="72df8691-caa8-455d-99be-61f746473026" providerId="ADAL" clId="{DA004C7F-74DE-48BB-B5C9-28622B463766}" dt="2024-04-04T19:17:15.857" v="126" actId="164"/>
          <ac:spMkLst>
            <pc:docMk/>
            <pc:sldMk cId="2139101142" sldId="281"/>
            <ac:spMk id="23" creationId="{232A66DE-23D8-5AED-94C4-1ACCFA6474EA}"/>
          </ac:spMkLst>
        </pc:spChg>
        <pc:spChg chg="add mod">
          <ac:chgData name="Ben-Hur Guillen" userId="72df8691-caa8-455d-99be-61f746473026" providerId="ADAL" clId="{DA004C7F-74DE-48BB-B5C9-28622B463766}" dt="2024-04-04T18:50:08.585" v="3"/>
          <ac:spMkLst>
            <pc:docMk/>
            <pc:sldMk cId="2139101142" sldId="281"/>
            <ac:spMk id="24" creationId="{5FCD54F2-B1BE-823E-643C-A116A7C1881C}"/>
          </ac:spMkLst>
        </pc:spChg>
        <pc:spChg chg="del mod">
          <ac:chgData name="Ben-Hur Guillen" userId="72df8691-caa8-455d-99be-61f746473026" providerId="ADAL" clId="{DA004C7F-74DE-48BB-B5C9-28622B463766}" dt="2024-04-04T18:49:59.404" v="2" actId="478"/>
          <ac:spMkLst>
            <pc:docMk/>
            <pc:sldMk cId="2139101142" sldId="281"/>
            <ac:spMk id="27" creationId="{34A21D39-87AE-65DF-D4B8-447D5CD836F0}"/>
          </ac:spMkLst>
        </pc:spChg>
        <pc:grpChg chg="mod topLvl">
          <ac:chgData name="Ben-Hur Guillen" userId="72df8691-caa8-455d-99be-61f746473026" providerId="ADAL" clId="{DA004C7F-74DE-48BB-B5C9-28622B463766}" dt="2024-04-04T19:20:09.503" v="142" actId="164"/>
          <ac:grpSpMkLst>
            <pc:docMk/>
            <pc:sldMk cId="2139101142" sldId="281"/>
            <ac:grpSpMk id="21" creationId="{91D3B1F3-D290-2275-714B-D01063C790C6}"/>
          </ac:grpSpMkLst>
        </pc:grpChg>
        <pc:grpChg chg="del">
          <ac:chgData name="Ben-Hur Guillen" userId="72df8691-caa8-455d-99be-61f746473026" providerId="ADAL" clId="{DA004C7F-74DE-48BB-B5C9-28622B463766}" dt="2024-04-04T18:50:26.829" v="5" actId="165"/>
          <ac:grpSpMkLst>
            <pc:docMk/>
            <pc:sldMk cId="2139101142" sldId="281"/>
            <ac:grpSpMk id="28" creationId="{7B3CDEEE-BCA4-F6E9-E647-7EC7CAC3340C}"/>
          </ac:grpSpMkLst>
        </pc:grpChg>
        <pc:grpChg chg="add mod">
          <ac:chgData name="Ben-Hur Guillen" userId="72df8691-caa8-455d-99be-61f746473026" providerId="ADAL" clId="{DA004C7F-74DE-48BB-B5C9-28622B463766}" dt="2024-04-04T19:16:10.009" v="115" actId="164"/>
          <ac:grpSpMkLst>
            <pc:docMk/>
            <pc:sldMk cId="2139101142" sldId="281"/>
            <ac:grpSpMk id="35" creationId="{022AC740-C449-13A0-1159-183A0619E871}"/>
          </ac:grpSpMkLst>
        </pc:grpChg>
        <pc:grpChg chg="add del mod">
          <ac:chgData name="Ben-Hur Guillen" userId="72df8691-caa8-455d-99be-61f746473026" providerId="ADAL" clId="{DA004C7F-74DE-48BB-B5C9-28622B463766}" dt="2024-04-04T19:17:15.857" v="126" actId="164"/>
          <ac:grpSpMkLst>
            <pc:docMk/>
            <pc:sldMk cId="2139101142" sldId="281"/>
            <ac:grpSpMk id="37" creationId="{566F5032-58EC-5AC9-BE52-6F7D936F797E}"/>
          </ac:grpSpMkLst>
        </pc:grpChg>
        <pc:grpChg chg="add mod">
          <ac:chgData name="Ben-Hur Guillen" userId="72df8691-caa8-455d-99be-61f746473026" providerId="ADAL" clId="{DA004C7F-74DE-48BB-B5C9-28622B463766}" dt="2024-04-04T19:20:09.503" v="142" actId="164"/>
          <ac:grpSpMkLst>
            <pc:docMk/>
            <pc:sldMk cId="2139101142" sldId="281"/>
            <ac:grpSpMk id="41" creationId="{69168197-313D-A313-475D-B40A7FA2D6BF}"/>
          </ac:grpSpMkLst>
        </pc:grpChg>
        <pc:picChg chg="add del mod topLvl">
          <ac:chgData name="Ben-Hur Guillen" userId="72df8691-caa8-455d-99be-61f746473026" providerId="ADAL" clId="{DA004C7F-74DE-48BB-B5C9-28622B463766}" dt="2024-04-04T19:14:44.753" v="72" actId="478"/>
          <ac:picMkLst>
            <pc:docMk/>
            <pc:sldMk cId="2139101142" sldId="281"/>
            <ac:picMk id="29" creationId="{DC0C64BD-0ACC-34D5-AEA7-35A72CBBBF3B}"/>
          </ac:picMkLst>
        </pc:picChg>
        <pc:picChg chg="add mod">
          <ac:chgData name="Ben-Hur Guillen" userId="72df8691-caa8-455d-99be-61f746473026" providerId="ADAL" clId="{DA004C7F-74DE-48BB-B5C9-28622B463766}" dt="2024-04-04T18:58:07.373" v="12" actId="1076"/>
          <ac:picMkLst>
            <pc:docMk/>
            <pc:sldMk cId="2139101142" sldId="281"/>
            <ac:picMk id="31" creationId="{B88F6B16-0E72-6396-044E-9B1E12F00BF4}"/>
          </ac:picMkLst>
        </pc:picChg>
        <pc:picChg chg="add del mod ord modCrop">
          <ac:chgData name="Ben-Hur Guillen" userId="72df8691-caa8-455d-99be-61f746473026" providerId="ADAL" clId="{DA004C7F-74DE-48BB-B5C9-28622B463766}" dt="2024-04-04T19:14:43.526" v="71" actId="21"/>
          <ac:picMkLst>
            <pc:docMk/>
            <pc:sldMk cId="2139101142" sldId="281"/>
            <ac:picMk id="33" creationId="{520165D2-8C04-31A7-D022-1989864880E6}"/>
          </ac:picMkLst>
        </pc:picChg>
        <pc:picChg chg="add mod">
          <ac:chgData name="Ben-Hur Guillen" userId="72df8691-caa8-455d-99be-61f746473026" providerId="ADAL" clId="{DA004C7F-74DE-48BB-B5C9-28622B463766}" dt="2024-04-04T19:16:10.009" v="115" actId="164"/>
          <ac:picMkLst>
            <pc:docMk/>
            <pc:sldMk cId="2139101142" sldId="281"/>
            <ac:picMk id="34" creationId="{520165D2-8C04-31A7-D022-1989864880E6}"/>
          </ac:picMkLst>
        </pc:picChg>
        <pc:picChg chg="add del mod">
          <ac:chgData name="Ben-Hur Guillen" userId="72df8691-caa8-455d-99be-61f746473026" providerId="ADAL" clId="{DA004C7F-74DE-48BB-B5C9-28622B463766}" dt="2024-04-04T19:20:03.407" v="140" actId="478"/>
          <ac:picMkLst>
            <pc:docMk/>
            <pc:sldMk cId="2139101142" sldId="281"/>
            <ac:picMk id="36" creationId="{E3F39E46-F4D3-877A-E1ED-46E6BB068F5C}"/>
          </ac:picMkLst>
        </pc:picChg>
        <pc:picChg chg="add del mod modCrop">
          <ac:chgData name="Ben-Hur Guillen" userId="72df8691-caa8-455d-99be-61f746473026" providerId="ADAL" clId="{DA004C7F-74DE-48BB-B5C9-28622B463766}" dt="2024-04-04T19:20:01.932" v="139" actId="21"/>
          <ac:picMkLst>
            <pc:docMk/>
            <pc:sldMk cId="2139101142" sldId="281"/>
            <ac:picMk id="39" creationId="{E5858B19-9BEB-537A-B67D-8D979458C9D6}"/>
          </ac:picMkLst>
        </pc:picChg>
        <pc:picChg chg="add mod">
          <ac:chgData name="Ben-Hur Guillen" userId="72df8691-caa8-455d-99be-61f746473026" providerId="ADAL" clId="{DA004C7F-74DE-48BB-B5C9-28622B463766}" dt="2024-04-04T19:20:43.695" v="165"/>
          <ac:picMkLst>
            <pc:docMk/>
            <pc:sldMk cId="2139101142" sldId="281"/>
            <ac:picMk id="40" creationId="{E5858B19-9BEB-537A-B67D-8D979458C9D6}"/>
          </ac:picMkLst>
        </pc:picChg>
      </pc:sldChg>
    </pc:docChg>
  </pc:docChgLst>
  <pc:docChgLst>
    <pc:chgData name="Vinicius Sasaki" userId="S::vinicius.sasaki@olinet.com.br::54f41cc2-f340-42f4-acb0-832cabc4bf02" providerId="AD" clId="Web-{B596ADE0-F52F-B750-AD0D-DEC1813E9B7E}"/>
    <pc:docChg chg="">
      <pc:chgData name="Vinicius Sasaki" userId="S::vinicius.sasaki@olinet.com.br::54f41cc2-f340-42f4-acb0-832cabc4bf02" providerId="AD" clId="Web-{B596ADE0-F52F-B750-AD0D-DEC1813E9B7E}" dt="2024-04-08T11:46:52.374" v="0"/>
      <pc:docMkLst>
        <pc:docMk/>
      </pc:docMkLst>
      <pc:sldChg chg="modCm">
        <pc:chgData name="Vinicius Sasaki" userId="S::vinicius.sasaki@olinet.com.br::54f41cc2-f340-42f4-acb0-832cabc4bf02" providerId="AD" clId="Web-{B596ADE0-F52F-B750-AD0D-DEC1813E9B7E}" dt="2024-04-08T11:46:52.374" v="0"/>
        <pc:sldMkLst>
          <pc:docMk/>
          <pc:sldMk cId="0" sldId="2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Vinicius Sasaki" userId="S::vinicius.sasaki@olinet.com.br::54f41cc2-f340-42f4-acb0-832cabc4bf02" providerId="AD" clId="Web-{B596ADE0-F52F-B750-AD0D-DEC1813E9B7E}" dt="2024-04-08T11:46:52.374" v="0"/>
              <pc2:cmMkLst xmlns:pc2="http://schemas.microsoft.com/office/powerpoint/2019/9/main/command">
                <pc:docMk/>
                <pc:sldMk cId="0" sldId="258"/>
                <pc2:cmMk id="{365D70B8-C5E6-42EA-925B-9132248F1CF9}"/>
              </pc2:cmMkLst>
              <pc226:cmRplyChg chg="add">
                <pc226:chgData name="Vinicius Sasaki" userId="S::vinicius.sasaki@olinet.com.br::54f41cc2-f340-42f4-acb0-832cabc4bf02" providerId="AD" clId="Web-{B596ADE0-F52F-B750-AD0D-DEC1813E9B7E}" dt="2024-04-08T11:46:52.374" v="0"/>
                <pc2:cmRplyMkLst xmlns:pc2="http://schemas.microsoft.com/office/powerpoint/2019/9/main/command">
                  <pc:docMk/>
                  <pc:sldMk cId="0" sldId="258"/>
                  <pc2:cmMk id="{365D70B8-C5E6-42EA-925B-9132248F1CF9}"/>
                  <pc2:cmRplyMk id="{77A55325-30A6-4622-9830-F641A852F3C3}"/>
                </pc2:cmRplyMkLst>
              </pc226:cmRplyChg>
            </pc226:cmChg>
          </p:ext>
        </pc:extLst>
      </pc:sldChg>
    </pc:docChg>
  </pc:docChgLst>
  <pc:docChgLst>
    <pc:chgData name="Verônica Matos" userId="b2e22af5-7705-47d5-9e48-a14609cf788f" providerId="ADAL" clId="{D3B637A7-8052-4AF2-B5C6-0B86CC86DCF1}"/>
    <pc:docChg chg="custSel addSld modSld">
      <pc:chgData name="Verônica Matos" userId="b2e22af5-7705-47d5-9e48-a14609cf788f" providerId="ADAL" clId="{D3B637A7-8052-4AF2-B5C6-0B86CC86DCF1}" dt="2024-04-18T17:56:20.370" v="291" actId="1076"/>
      <pc:docMkLst>
        <pc:docMk/>
      </pc:docMkLst>
      <pc:sldChg chg="addSp modSp mod modAnim modCm">
        <pc:chgData name="Verônica Matos" userId="b2e22af5-7705-47d5-9e48-a14609cf788f" providerId="ADAL" clId="{D3B637A7-8052-4AF2-B5C6-0B86CC86DCF1}" dt="2024-04-18T17:56:20.370" v="291" actId="1076"/>
        <pc:sldMkLst>
          <pc:docMk/>
          <pc:sldMk cId="0" sldId="279"/>
        </pc:sldMkLst>
        <pc:spChg chg="mod">
          <ac:chgData name="Verônica Matos" userId="b2e22af5-7705-47d5-9e48-a14609cf788f" providerId="ADAL" clId="{D3B637A7-8052-4AF2-B5C6-0B86CC86DCF1}" dt="2024-04-18T17:56:11.295" v="289" actId="1076"/>
          <ac:spMkLst>
            <pc:docMk/>
            <pc:sldMk cId="0" sldId="279"/>
            <ac:spMk id="7" creationId="{00000000-0000-0000-0000-000000000000}"/>
          </ac:spMkLst>
        </pc:spChg>
        <pc:spChg chg="mod">
          <ac:chgData name="Verônica Matos" userId="b2e22af5-7705-47d5-9e48-a14609cf788f" providerId="ADAL" clId="{D3B637A7-8052-4AF2-B5C6-0B86CC86DCF1}" dt="2024-04-18T17:56:17.149" v="290" actId="1076"/>
          <ac:spMkLst>
            <pc:docMk/>
            <pc:sldMk cId="0" sldId="279"/>
            <ac:spMk id="23" creationId="{00000000-0000-0000-0000-000000000000}"/>
          </ac:spMkLst>
        </pc:spChg>
        <pc:spChg chg="mod">
          <ac:chgData name="Verônica Matos" userId="b2e22af5-7705-47d5-9e48-a14609cf788f" providerId="ADAL" clId="{D3B637A7-8052-4AF2-B5C6-0B86CC86DCF1}" dt="2024-04-18T17:55:53.093" v="283" actId="1076"/>
          <ac:spMkLst>
            <pc:docMk/>
            <pc:sldMk cId="0" sldId="279"/>
            <ac:spMk id="25" creationId="{00000000-0000-0000-0000-000000000000}"/>
          </ac:spMkLst>
        </pc:spChg>
        <pc:spChg chg="mod">
          <ac:chgData name="Verônica Matos" userId="b2e22af5-7705-47d5-9e48-a14609cf788f" providerId="ADAL" clId="{D3B637A7-8052-4AF2-B5C6-0B86CC86DCF1}" dt="2024-04-18T17:55:44.958" v="281" actId="1076"/>
          <ac:spMkLst>
            <pc:docMk/>
            <pc:sldMk cId="0" sldId="279"/>
            <ac:spMk id="27" creationId="{00000000-0000-0000-0000-000000000000}"/>
          </ac:spMkLst>
        </pc:spChg>
        <pc:spChg chg="mod">
          <ac:chgData name="Verônica Matos" userId="b2e22af5-7705-47d5-9e48-a14609cf788f" providerId="ADAL" clId="{D3B637A7-8052-4AF2-B5C6-0B86CC86DCF1}" dt="2024-04-18T17:55:48.479" v="282" actId="1076"/>
          <ac:spMkLst>
            <pc:docMk/>
            <pc:sldMk cId="0" sldId="279"/>
            <ac:spMk id="28" creationId="{00000000-0000-0000-0000-000000000000}"/>
          </ac:spMkLst>
        </pc:spChg>
        <pc:spChg chg="mod">
          <ac:chgData name="Verônica Matos" userId="b2e22af5-7705-47d5-9e48-a14609cf788f" providerId="ADAL" clId="{D3B637A7-8052-4AF2-B5C6-0B86CC86DCF1}" dt="2024-04-18T17:55:48.479" v="282" actId="1076"/>
          <ac:spMkLst>
            <pc:docMk/>
            <pc:sldMk cId="0" sldId="279"/>
            <ac:spMk id="30" creationId="{00000000-0000-0000-0000-000000000000}"/>
          </ac:spMkLst>
        </pc:spChg>
        <pc:spChg chg="mod">
          <ac:chgData name="Verônica Matos" userId="b2e22af5-7705-47d5-9e48-a14609cf788f" providerId="ADAL" clId="{D3B637A7-8052-4AF2-B5C6-0B86CC86DCF1}" dt="2024-04-18T17:56:05.211" v="287" actId="14100"/>
          <ac:spMkLst>
            <pc:docMk/>
            <pc:sldMk cId="0" sldId="279"/>
            <ac:spMk id="32" creationId="{00000000-0000-0000-0000-000000000000}"/>
          </ac:spMkLst>
        </pc:spChg>
        <pc:spChg chg="mod">
          <ac:chgData name="Verônica Matos" userId="b2e22af5-7705-47d5-9e48-a14609cf788f" providerId="ADAL" clId="{D3B637A7-8052-4AF2-B5C6-0B86CC86DCF1}" dt="2024-04-18T17:56:17.149" v="290" actId="1076"/>
          <ac:spMkLst>
            <pc:docMk/>
            <pc:sldMk cId="0" sldId="279"/>
            <ac:spMk id="33" creationId="{00000000-0000-0000-0000-000000000000}"/>
          </ac:spMkLst>
        </pc:spChg>
        <pc:spChg chg="mod">
          <ac:chgData name="Verônica Matos" userId="b2e22af5-7705-47d5-9e48-a14609cf788f" providerId="ADAL" clId="{D3B637A7-8052-4AF2-B5C6-0B86CC86DCF1}" dt="2024-04-18T17:55:44.958" v="281" actId="1076"/>
          <ac:spMkLst>
            <pc:docMk/>
            <pc:sldMk cId="0" sldId="279"/>
            <ac:spMk id="34" creationId="{00000000-0000-0000-0000-000000000000}"/>
          </ac:spMkLst>
        </pc:spChg>
        <pc:spChg chg="mod">
          <ac:chgData name="Verônica Matos" userId="b2e22af5-7705-47d5-9e48-a14609cf788f" providerId="ADAL" clId="{D3B637A7-8052-4AF2-B5C6-0B86CC86DCF1}" dt="2024-04-18T17:56:11.295" v="289" actId="1076"/>
          <ac:spMkLst>
            <pc:docMk/>
            <pc:sldMk cId="0" sldId="279"/>
            <ac:spMk id="35" creationId="{00000000-0000-0000-0000-000000000000}"/>
          </ac:spMkLst>
        </pc:spChg>
        <pc:spChg chg="add mod">
          <ac:chgData name="Verônica Matos" userId="b2e22af5-7705-47d5-9e48-a14609cf788f" providerId="ADAL" clId="{D3B637A7-8052-4AF2-B5C6-0B86CC86DCF1}" dt="2024-04-18T17:56:07.735" v="288" actId="1076"/>
          <ac:spMkLst>
            <pc:docMk/>
            <pc:sldMk cId="0" sldId="279"/>
            <ac:spMk id="37" creationId="{44CA90A9-6CAC-D9A9-3E47-441D3A1A2C37}"/>
          </ac:spMkLst>
        </pc:spChg>
        <pc:spChg chg="add mod">
          <ac:chgData name="Verônica Matos" userId="b2e22af5-7705-47d5-9e48-a14609cf788f" providerId="ADAL" clId="{D3B637A7-8052-4AF2-B5C6-0B86CC86DCF1}" dt="2024-04-18T17:56:03.305" v="286" actId="1076"/>
          <ac:spMkLst>
            <pc:docMk/>
            <pc:sldMk cId="0" sldId="279"/>
            <ac:spMk id="38" creationId="{14A73B4A-94A8-E31D-BC0B-41EC7E756096}"/>
          </ac:spMkLst>
        </pc:spChg>
        <pc:spChg chg="add mod">
          <ac:chgData name="Verônica Matos" userId="b2e22af5-7705-47d5-9e48-a14609cf788f" providerId="ADAL" clId="{D3B637A7-8052-4AF2-B5C6-0B86CC86DCF1}" dt="2024-04-18T17:56:20.370" v="291" actId="1076"/>
          <ac:spMkLst>
            <pc:docMk/>
            <pc:sldMk cId="0" sldId="279"/>
            <ac:spMk id="41" creationId="{A4B84B98-6766-3BD8-8FC5-D8BC55C22C27}"/>
          </ac:spMkLst>
        </pc:spChg>
        <pc:spChg chg="add mod">
          <ac:chgData name="Verônica Matos" userId="b2e22af5-7705-47d5-9e48-a14609cf788f" providerId="ADAL" clId="{D3B637A7-8052-4AF2-B5C6-0B86CC86DCF1}" dt="2024-04-18T17:56:20.370" v="291" actId="1076"/>
          <ac:spMkLst>
            <pc:docMk/>
            <pc:sldMk cId="0" sldId="279"/>
            <ac:spMk id="42" creationId="{DB511E46-010E-7B7D-0315-DFBC09CC294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Verônica Matos" userId="b2e22af5-7705-47d5-9e48-a14609cf788f" providerId="ADAL" clId="{D3B637A7-8052-4AF2-B5C6-0B86CC86DCF1}" dt="2024-04-18T17:46:53.340" v="9"/>
              <pc2:cmMkLst xmlns:pc2="http://schemas.microsoft.com/office/powerpoint/2019/9/main/command">
                <pc:docMk/>
                <pc:sldMk cId="0" sldId="279"/>
                <pc2:cmMk id="{9D819287-CA62-4A5B-9DA3-85131A57F840}"/>
              </pc2:cmMkLst>
            </pc226:cmChg>
          </p:ext>
        </pc:extLst>
      </pc:sldChg>
      <pc:sldChg chg="delSp modSp add mod">
        <pc:chgData name="Verônica Matos" userId="b2e22af5-7705-47d5-9e48-a14609cf788f" providerId="ADAL" clId="{D3B637A7-8052-4AF2-B5C6-0B86CC86DCF1}" dt="2024-04-18T17:44:52.525" v="3" actId="478"/>
        <pc:sldMkLst>
          <pc:docMk/>
          <pc:sldMk cId="3658138724" sldId="282"/>
        </pc:sldMkLst>
        <pc:spChg chg="mod">
          <ac:chgData name="Verônica Matos" userId="b2e22af5-7705-47d5-9e48-a14609cf788f" providerId="ADAL" clId="{D3B637A7-8052-4AF2-B5C6-0B86CC86DCF1}" dt="2024-04-18T17:44:48.973" v="1"/>
          <ac:spMkLst>
            <pc:docMk/>
            <pc:sldMk cId="3658138724" sldId="282"/>
            <ac:spMk id="16" creationId="{00000000-0000-0000-0000-000000000000}"/>
          </ac:spMkLst>
        </pc:spChg>
        <pc:spChg chg="del">
          <ac:chgData name="Verônica Matos" userId="b2e22af5-7705-47d5-9e48-a14609cf788f" providerId="ADAL" clId="{D3B637A7-8052-4AF2-B5C6-0B86CC86DCF1}" dt="2024-04-18T17:44:51.884" v="2" actId="478"/>
          <ac:spMkLst>
            <pc:docMk/>
            <pc:sldMk cId="3658138724" sldId="282"/>
            <ac:spMk id="27" creationId="{00000000-0000-0000-0000-000000000000}"/>
          </ac:spMkLst>
        </pc:spChg>
        <pc:grpChg chg="del">
          <ac:chgData name="Verônica Matos" userId="b2e22af5-7705-47d5-9e48-a14609cf788f" providerId="ADAL" clId="{D3B637A7-8052-4AF2-B5C6-0B86CC86DCF1}" dt="2024-04-18T17:44:52.525" v="3" actId="478"/>
          <ac:grpSpMkLst>
            <pc:docMk/>
            <pc:sldMk cId="3658138724" sldId="282"/>
            <ac:grpSpMk id="8" creationId="{334D264F-3646-0EF5-2775-723F136EE1E2}"/>
          </ac:grpSpMkLst>
        </pc:grpChg>
      </pc:sldChg>
      <pc:sldChg chg="delSp modSp add mod">
        <pc:chgData name="Verônica Matos" userId="b2e22af5-7705-47d5-9e48-a14609cf788f" providerId="ADAL" clId="{D3B637A7-8052-4AF2-B5C6-0B86CC86DCF1}" dt="2024-04-18T17:45:16.857" v="8"/>
        <pc:sldMkLst>
          <pc:docMk/>
          <pc:sldMk cId="577730815" sldId="283"/>
        </pc:sldMkLst>
        <pc:spChg chg="mod">
          <ac:chgData name="Verônica Matos" userId="b2e22af5-7705-47d5-9e48-a14609cf788f" providerId="ADAL" clId="{D3B637A7-8052-4AF2-B5C6-0B86CC86DCF1}" dt="2024-04-18T17:45:16.857" v="8"/>
          <ac:spMkLst>
            <pc:docMk/>
            <pc:sldMk cId="577730815" sldId="283"/>
            <ac:spMk id="16" creationId="{00000000-0000-0000-0000-000000000000}"/>
          </ac:spMkLst>
        </pc:spChg>
        <pc:spChg chg="del">
          <ac:chgData name="Verônica Matos" userId="b2e22af5-7705-47d5-9e48-a14609cf788f" providerId="ADAL" clId="{D3B637A7-8052-4AF2-B5C6-0B86CC86DCF1}" dt="2024-04-18T17:45:01.565" v="5" actId="478"/>
          <ac:spMkLst>
            <pc:docMk/>
            <pc:sldMk cId="577730815" sldId="283"/>
            <ac:spMk id="27" creationId="{00000000-0000-0000-0000-000000000000}"/>
          </ac:spMkLst>
        </pc:spChg>
        <pc:grpChg chg="del">
          <ac:chgData name="Verônica Matos" userId="b2e22af5-7705-47d5-9e48-a14609cf788f" providerId="ADAL" clId="{D3B637A7-8052-4AF2-B5C6-0B86CC86DCF1}" dt="2024-04-18T17:45:02.118" v="6" actId="478"/>
          <ac:grpSpMkLst>
            <pc:docMk/>
            <pc:sldMk cId="577730815" sldId="283"/>
            <ac:grpSpMk id="8" creationId="{2433442C-FF94-23BA-1D28-051608B8CFA0}"/>
          </ac:grpSpMkLst>
        </pc:grpChg>
      </pc:sldChg>
    </pc:docChg>
  </pc:docChgLst>
</pc:chgInfo>
</file>

<file path=ppt/comments/modernComment_102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65D70B8-C5E6-42EA-925B-9132248F1CF9}" authorId="{D6421C38-FC17-F91A-3BF0-2D72AA470EF1}" created="2024-03-14T13:03:52.862">
    <pc:sldMkLst xmlns:pc="http://schemas.microsoft.com/office/powerpoint/2013/main/command">
      <pc:docMk/>
      <pc:sldMk cId="0" sldId="258"/>
    </pc:sldMkLst>
    <p188:replyLst>
      <p188:reply id="{DCBF96C0-6DB9-44AF-9E12-3EA473D6F1BE}" authorId="{5CE349EA-3CC6-0BAC-7297-19000351576F}" created="2024-03-14T13:41:56.850">
        <p188:txBody>
          <a:bodyPr/>
          <a:lstStyle/>
          <a:p>
            <a:r>
              <a:rPr lang="pt-BR"/>
              <a:t>[@Vinicius Sasaki] em qual parte? 
</a:t>
            </a:r>
          </a:p>
        </p188:txBody>
      </p188:reply>
      <p188:reply id="{6456025F-921F-4DDD-AE3B-6DAE684E3D05}" authorId="{D6421C38-FC17-F91A-3BF0-2D72AA470EF1}" created="2024-03-15T13:18:15.663">
        <p188:txBody>
          <a:bodyPr/>
          <a:lstStyle/>
          <a:p>
            <a:r>
              <a:rPr lang="pt-BR"/>
              <a:t>[@Verônica Matos] - Criar mais uma camada Segurança</a:t>
            </a:r>
          </a:p>
        </p188:txBody>
      </p188:reply>
      <p188:reply id="{EBFCC009-855F-4410-ADE4-8C0BE57EB21C}" authorId="{5CE349EA-3CC6-0BAC-7297-19000351576F}" created="2024-03-18T14:38:02.339">
        <p188:txBody>
          <a:bodyPr/>
          <a:lstStyle/>
          <a:p>
            <a:r>
              <a:rPr lang="pt-BR"/>
              <a:t>[@Ben-Hur Guillen] precisamos inserir uma nova camada. 
</a:t>
            </a:r>
          </a:p>
        </p188:txBody>
      </p188:reply>
      <p188:reply id="{942D5AEE-55B1-4584-943D-75888E98C2F9}" authorId="{5CE349EA-3CC6-0BAC-7297-19000351576F}" created="2024-04-04T21:00:51.229">
        <p188:txBody>
          <a:bodyPr/>
          <a:lstStyle/>
          <a:p>
            <a:r>
              <a:rPr lang="pt-BR"/>
              <a:t>[@Vinicius Sasaki] ajuste realizado.</a:t>
            </a:r>
          </a:p>
        </p188:txBody>
      </p188:reply>
      <p188:reply id="{77A55325-30A6-4622-9830-F641A852F3C3}" authorId="{D6421C38-FC17-F91A-3BF0-2D72AA470EF1}" created="2024-04-08T11:46:52.374">
        <p188:txBody>
          <a:bodyPr/>
          <a:lstStyle/>
          <a:p>
            <a:r>
              <a:rPr lang="pt-BR"/>
              <a:t>[@Verônica Matos] - Favor incluir CPaaS na gui de soluções</a:t>
            </a:r>
          </a:p>
        </p188:txBody>
      </p188:reply>
    </p188:replyLst>
    <p188:txBody>
      <a:bodyPr/>
      <a:lstStyle/>
      <a:p>
        <a:r>
          <a:rPr lang="pt-BR"/>
          <a:t>[@Verônica Matos] - Precisamos incluir: Security, Cybersecurity e Network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3-18T14:37:38.431" authorId="{5CE349EA-3CC6-0BAC-7297-19000351576F}"/>
          </p223:rxn>
        </p223:reactions>
      </p:ext>
    </p188:extLst>
  </p188:cm>
</p188:cmLst>
</file>

<file path=ppt/comments/modernComment_103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5DCD0E3-8212-4F74-8DEE-6FAFCC6834C1}" authorId="{D6421C38-FC17-F91A-3BF0-2D72AA470EF1}" created="2024-04-03T15:27:07.483">
    <pc:sldMkLst xmlns:pc="http://schemas.microsoft.com/office/powerpoint/2013/main/command">
      <pc:docMk/>
      <pc:sldMk cId="0" sldId="259"/>
    </pc:sldMkLst>
    <p188:replyLst>
      <p188:reply id="{989D7C59-1D2B-4E9F-87BF-AD5F7CCC0346}" authorId="{D6421C38-FC17-F91A-3BF0-2D72AA470EF1}" created="2024-04-03T19:48:15.412">
        <p188:txBody>
          <a:bodyPr/>
          <a:lstStyle/>
          <a:p>
            <a:r>
              <a:rPr lang="pt-BR"/>
              <a:t>"Melhores Práticas PMI + Scrum"</a:t>
            </a:r>
          </a:p>
        </p188:txBody>
      </p188:reply>
      <p188:reply id="{785421EE-B13E-4F15-AED0-295F973FB626}" authorId="{5CE349EA-3CC6-0BAC-7297-19000351576F}" created="2024-04-04T21:01:43.158">
        <p188:txBody>
          <a:bodyPr/>
          <a:lstStyle/>
          <a:p>
            <a:r>
              <a:rPr lang="pt-BR"/>
              <a:t>[@Vinicius Sasaki] essa info devemos inserir onde?</a:t>
            </a:r>
          </a:p>
        </p188:txBody>
      </p188:reply>
    </p188:replyLst>
    <p188:txBody>
      <a:bodyPr/>
      <a:lstStyle/>
      <a:p>
        <a:r>
          <a:rPr lang="pt-BR"/>
          <a:t>[@Verônica Matos] - No item entrega precisamos incluir qual a metodologia de projetos adotada pela Olitel.</a:t>
        </a:r>
      </a:p>
    </p188:txBody>
  </p188:cm>
</p188:cmLst>
</file>

<file path=ppt/comments/modernComment_117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D819287-CA62-4A5B-9DA3-85131A57F840}" authorId="{5CE349EA-3CC6-0BAC-7297-19000351576F}" status="resolved" created="2024-04-04T21:02:20.046" complete="100000">
    <pc:sldMkLst xmlns:pc="http://schemas.microsoft.com/office/powerpoint/2013/main/command">
      <pc:docMk/>
      <pc:sldMk cId="0" sldId="279"/>
    </pc:sldMkLst>
    <p188:txBody>
      <a:bodyPr/>
      <a:lstStyle/>
      <a:p>
        <a:r>
          <a:rPr lang="pt-BR"/>
          <a:t>[@Vinicius Sasaki] CIRION inserida.</a:t>
        </a:r>
      </a:p>
    </p188:txBody>
  </p188:cm>
</p188:cmLst>
</file>

<file path=ppt/comments/modernComment_119_7F8017D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352FD3E-6AB1-4147-A733-2BC7EA1907C6}" authorId="{5CE349EA-3CC6-0BAC-7297-19000351576F}" created="2024-04-04T21:02:38.827">
    <pc:sldMkLst xmlns:pc="http://schemas.microsoft.com/office/powerpoint/2013/main/command">
      <pc:docMk/>
      <pc:sldMk cId="2139101142" sldId="281"/>
    </pc:sldMkLst>
    <p188:txBody>
      <a:bodyPr/>
      <a:lstStyle/>
      <a:p>
        <a:r>
          <a:rPr lang="pt-BR"/>
          <a:t>[@Vinicius Sasaki] por gentileza, validar soluções.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B98D7-B7EB-4D2E-915D-3125E1756F4D}" type="datetimeFigureOut">
              <a:rPr lang="pt-BR" smtClean="0"/>
              <a:t>19/04/2024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9BB88-5A0D-4BA1-9C7B-540BEB4CBF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0754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9BB88-5A0D-4BA1-9C7B-540BEB4CBFD4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9066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3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mailto:contato@olitel.com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8/10/relationships/comments" Target="../comments/modernComment_102_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18/10/relationships/comments" Target="../comments/modernComment_103_0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microsoft.com/office/2018/10/relationships/comments" Target="../comments/modernComment_117_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microsoft.com/office/2018/10/relationships/comments" Target="../comments/modernComment_119_7F8017D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3BDF2">
                <a:alpha val="100000"/>
              </a:srgbClr>
            </a:gs>
            <a:gs pos="100000">
              <a:srgbClr val="A161F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Homem sentado em frente a mesa com computador&#10;&#10;Descrição gerada automaticamente">
            <a:extLst>
              <a:ext uri="{FF2B5EF4-FFF2-40B4-BE49-F238E27FC236}">
                <a16:creationId xmlns:a16="http://schemas.microsoft.com/office/drawing/2014/main" id="{FD42E948-5BAF-693E-F33D-F2F1F34D60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3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9" t="5315" r="997" b="24056"/>
          <a:stretch/>
        </p:blipFill>
        <p:spPr>
          <a:xfrm flipH="1">
            <a:off x="0" y="1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1359254"/>
            <a:ext cx="2571750" cy="56051"/>
            <a:chOff x="0" y="0"/>
            <a:chExt cx="677333" cy="147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7333" cy="14762"/>
            </a:xfrm>
            <a:custGeom>
              <a:avLst/>
              <a:gdLst/>
              <a:ahLst/>
              <a:cxnLst/>
              <a:rect l="l" t="t" r="r" b="b"/>
              <a:pathLst>
                <a:path w="677333" h="14762">
                  <a:moveTo>
                    <a:pt x="0" y="0"/>
                  </a:moveTo>
                  <a:lnTo>
                    <a:pt x="677333" y="0"/>
                  </a:lnTo>
                  <a:lnTo>
                    <a:pt x="677333" y="14762"/>
                  </a:lnTo>
                  <a:lnTo>
                    <a:pt x="0" y="14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77333" cy="52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77541" y="2060532"/>
            <a:ext cx="5672743" cy="1723365"/>
          </a:xfrm>
          <a:custGeom>
            <a:avLst/>
            <a:gdLst/>
            <a:ahLst/>
            <a:cxnLst/>
            <a:rect l="l" t="t" r="r" b="b"/>
            <a:pathLst>
              <a:path w="5672743" h="1723365">
                <a:moveTo>
                  <a:pt x="0" y="0"/>
                </a:moveTo>
                <a:lnTo>
                  <a:pt x="5672743" y="0"/>
                </a:lnTo>
                <a:lnTo>
                  <a:pt x="5672743" y="1723365"/>
                </a:lnTo>
                <a:lnTo>
                  <a:pt x="0" y="17233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777541" y="4429125"/>
            <a:ext cx="10469633" cy="144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79"/>
              </a:lnSpc>
            </a:pPr>
            <a:r>
              <a:rPr lang="en-US" sz="9399" spc="87">
                <a:solidFill>
                  <a:schemeClr val="bg1"/>
                </a:solidFill>
                <a:latin typeface="Garet Bold"/>
              </a:rPr>
              <a:t>SEJA BEM VINDO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510781" y="9851858"/>
            <a:ext cx="4999678" cy="120175"/>
            <a:chOff x="0" y="0"/>
            <a:chExt cx="6666237" cy="160234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4614324" cy="160234"/>
              <a:chOff x="0" y="0"/>
              <a:chExt cx="911471" cy="3165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911471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911471" h="31651">
                    <a:moveTo>
                      <a:pt x="0" y="0"/>
                    </a:moveTo>
                    <a:lnTo>
                      <a:pt x="911471" y="0"/>
                    </a:lnTo>
                    <a:lnTo>
                      <a:pt x="911471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28575"/>
                <a:ext cx="911471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5025104" y="0"/>
              <a:ext cx="976749" cy="160234"/>
              <a:chOff x="0" y="0"/>
              <a:chExt cx="192938" cy="3165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2938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192938" h="31651">
                    <a:moveTo>
                      <a:pt x="0" y="0"/>
                    </a:moveTo>
                    <a:lnTo>
                      <a:pt x="192938" y="0"/>
                    </a:lnTo>
                    <a:lnTo>
                      <a:pt x="192938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28575"/>
                <a:ext cx="192938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6408253" y="0"/>
              <a:ext cx="257984" cy="160234"/>
              <a:chOff x="0" y="0"/>
              <a:chExt cx="50960" cy="3165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0960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50960" h="31651">
                    <a:moveTo>
                      <a:pt x="0" y="0"/>
                    </a:moveTo>
                    <a:lnTo>
                      <a:pt x="50960" y="0"/>
                    </a:lnTo>
                    <a:lnTo>
                      <a:pt x="50960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28575"/>
                <a:ext cx="50960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</p:grpSp>
      <p:sp>
        <p:nvSpPr>
          <p:cNvPr id="17" name="AutoShape 17"/>
          <p:cNvSpPr/>
          <p:nvPr/>
        </p:nvSpPr>
        <p:spPr>
          <a:xfrm>
            <a:off x="777541" y="9952983"/>
            <a:ext cx="649224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8" name="AutoShape 18"/>
          <p:cNvSpPr/>
          <p:nvPr/>
        </p:nvSpPr>
        <p:spPr>
          <a:xfrm>
            <a:off x="17900896" y="3517240"/>
            <a:ext cx="0" cy="325252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295995" cy="10287000"/>
            <a:chOff x="0" y="0"/>
            <a:chExt cx="271170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1703" cy="2709333"/>
            </a:xfrm>
            <a:custGeom>
              <a:avLst/>
              <a:gdLst/>
              <a:ahLst/>
              <a:cxnLst/>
              <a:rect l="l" t="t" r="r" b="b"/>
              <a:pathLst>
                <a:path w="2711703" h="2709333">
                  <a:moveTo>
                    <a:pt x="0" y="0"/>
                  </a:moveTo>
                  <a:lnTo>
                    <a:pt x="2711703" y="0"/>
                  </a:lnTo>
                  <a:lnTo>
                    <a:pt x="271170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2711702" cy="2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777541" y="9952983"/>
            <a:ext cx="6492240" cy="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AutoShape 10"/>
          <p:cNvSpPr/>
          <p:nvPr/>
        </p:nvSpPr>
        <p:spPr>
          <a:xfrm>
            <a:off x="17900896" y="3517240"/>
            <a:ext cx="0" cy="325252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12510781" y="9851858"/>
            <a:ext cx="4999678" cy="120175"/>
            <a:chOff x="0" y="0"/>
            <a:chExt cx="6666237" cy="160234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4614324" cy="160234"/>
              <a:chOff x="0" y="0"/>
              <a:chExt cx="911471" cy="3165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11471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911471" h="31651">
                    <a:moveTo>
                      <a:pt x="0" y="0"/>
                    </a:moveTo>
                    <a:lnTo>
                      <a:pt x="911471" y="0"/>
                    </a:lnTo>
                    <a:lnTo>
                      <a:pt x="911471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28575"/>
                <a:ext cx="911471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5025104" y="0"/>
              <a:ext cx="976749" cy="160234"/>
              <a:chOff x="0" y="0"/>
              <a:chExt cx="192938" cy="3165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92938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192938" h="31651">
                    <a:moveTo>
                      <a:pt x="0" y="0"/>
                    </a:moveTo>
                    <a:lnTo>
                      <a:pt x="192938" y="0"/>
                    </a:lnTo>
                    <a:lnTo>
                      <a:pt x="192938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A161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28575"/>
                <a:ext cx="192938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6408253" y="0"/>
              <a:ext cx="257984" cy="160234"/>
              <a:chOff x="0" y="0"/>
              <a:chExt cx="50960" cy="3165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0960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50960" h="31651">
                    <a:moveTo>
                      <a:pt x="0" y="0"/>
                    </a:moveTo>
                    <a:lnTo>
                      <a:pt x="50960" y="0"/>
                    </a:lnTo>
                    <a:lnTo>
                      <a:pt x="50960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28575"/>
                <a:ext cx="50960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</p:grpSp>
      <p:sp>
        <p:nvSpPr>
          <p:cNvPr id="21" name="Freeform 21"/>
          <p:cNvSpPr/>
          <p:nvPr/>
        </p:nvSpPr>
        <p:spPr>
          <a:xfrm>
            <a:off x="16366762" y="777541"/>
            <a:ext cx="1143697" cy="816434"/>
          </a:xfrm>
          <a:custGeom>
            <a:avLst/>
            <a:gdLst/>
            <a:ahLst/>
            <a:cxnLst/>
            <a:rect l="l" t="t" r="r" b="b"/>
            <a:pathLst>
              <a:path w="1143697" h="816434">
                <a:moveTo>
                  <a:pt x="0" y="0"/>
                </a:moveTo>
                <a:lnTo>
                  <a:pt x="1143697" y="0"/>
                </a:lnTo>
                <a:lnTo>
                  <a:pt x="1143697" y="816433"/>
                </a:lnTo>
                <a:lnTo>
                  <a:pt x="0" y="8164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TextBox 22"/>
          <p:cNvSpPr txBox="1"/>
          <p:nvPr/>
        </p:nvSpPr>
        <p:spPr>
          <a:xfrm>
            <a:off x="777541" y="684726"/>
            <a:ext cx="15402454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00AFFA"/>
                </a:solidFill>
                <a:latin typeface="Garet Bold"/>
              </a:rPr>
              <a:t>PRINCIPAIS SOLUÇÕES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0" y="1359254"/>
            <a:ext cx="2571750" cy="56051"/>
            <a:chOff x="0" y="0"/>
            <a:chExt cx="677333" cy="1476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77333" cy="14762"/>
            </a:xfrm>
            <a:custGeom>
              <a:avLst/>
              <a:gdLst/>
              <a:ahLst/>
              <a:cxnLst/>
              <a:rect l="l" t="t" r="r" b="b"/>
              <a:pathLst>
                <a:path w="677333" h="14762">
                  <a:moveTo>
                    <a:pt x="0" y="0"/>
                  </a:moveTo>
                  <a:lnTo>
                    <a:pt x="677333" y="0"/>
                  </a:lnTo>
                  <a:lnTo>
                    <a:pt x="677333" y="14762"/>
                  </a:lnTo>
                  <a:lnTo>
                    <a:pt x="0" y="14762"/>
                  </a:lnTo>
                  <a:close/>
                </a:path>
              </a:pathLst>
            </a:custGeom>
            <a:gradFill rotWithShape="1">
              <a:gsLst>
                <a:gs pos="0">
                  <a:srgbClr val="43BDF2">
                    <a:alpha val="100000"/>
                  </a:srgbClr>
                </a:gs>
                <a:gs pos="100000">
                  <a:srgbClr val="A161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677333" cy="52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777541" y="3700905"/>
            <a:ext cx="7588918" cy="5700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spc="18" err="1">
                <a:solidFill>
                  <a:srgbClr val="000000"/>
                </a:solidFill>
                <a:latin typeface="Garet"/>
              </a:rPr>
              <a:t>Empresa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especialista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em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hospedagem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de dados 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aplicativos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em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nuvem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.</a:t>
            </a:r>
          </a:p>
          <a:p>
            <a:pPr>
              <a:lnSpc>
                <a:spcPts val="2200"/>
              </a:lnSpc>
            </a:pPr>
            <a:endParaRPr lang="en-US" sz="2000" spc="18">
              <a:solidFill>
                <a:srgbClr val="000000"/>
              </a:solidFill>
              <a:latin typeface="Garet"/>
            </a:endParaRPr>
          </a:p>
          <a:p>
            <a:pPr>
              <a:lnSpc>
                <a:spcPts val="2200"/>
              </a:lnSpc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Com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uma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vasta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experiência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, a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empresa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tem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como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objetivo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principal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levar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ao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cliente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inovação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,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disponibilizando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a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tecnologia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em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nuvem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para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modernizar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sua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rotina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de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trabalho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com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segurança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.</a:t>
            </a:r>
          </a:p>
          <a:p>
            <a:pPr>
              <a:lnSpc>
                <a:spcPts val="2200"/>
              </a:lnSpc>
            </a:pPr>
            <a:endParaRPr lang="en-US" sz="2000" spc="18">
              <a:solidFill>
                <a:srgbClr val="000000"/>
              </a:solidFill>
              <a:latin typeface="Garet"/>
            </a:endParaRPr>
          </a:p>
          <a:p>
            <a:pPr>
              <a:lnSpc>
                <a:spcPts val="2200"/>
              </a:lnSpc>
            </a:pPr>
            <a:r>
              <a:rPr lang="en-US" sz="2000" spc="18" err="1">
                <a:solidFill>
                  <a:srgbClr val="000000"/>
                </a:solidFill>
                <a:latin typeface="Garet Bold" panose="020B0604020202020204" charset="0"/>
              </a:rPr>
              <a:t>Soluções</a:t>
            </a:r>
            <a:r>
              <a:rPr lang="en-US" sz="2000" b="1" spc="18">
                <a:solidFill>
                  <a:srgbClr val="000000"/>
                </a:solidFill>
                <a:latin typeface="Garet Bold" panose="020B0604020202020204" charset="0"/>
              </a:rPr>
              <a:t>:</a:t>
            </a:r>
          </a:p>
          <a:p>
            <a:pPr>
              <a:lnSpc>
                <a:spcPts val="2200"/>
              </a:lnSpc>
            </a:pPr>
            <a:endParaRPr lang="en-US" sz="2000" b="1" spc="18">
              <a:solidFill>
                <a:srgbClr val="000000"/>
              </a:solidFill>
              <a:latin typeface="Garet Bold" panose="020B0604020202020204" charset="0"/>
            </a:endParaRPr>
          </a:p>
          <a:p>
            <a:pPr>
              <a:lnSpc>
                <a:spcPts val="2200"/>
              </a:lnSpc>
            </a:pPr>
            <a:endParaRPr lang="en-US" sz="2000" spc="18">
              <a:solidFill>
                <a:srgbClr val="000000"/>
              </a:solidFill>
              <a:latin typeface="Garet"/>
            </a:endParaRPr>
          </a:p>
          <a:p>
            <a:pPr marL="558801" lvl="1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Hosting;</a:t>
            </a:r>
          </a:p>
          <a:p>
            <a:pPr marL="558801" lvl="1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Disaster Recovery – DR;</a:t>
            </a:r>
          </a:p>
          <a:p>
            <a:pPr marL="558801" lvl="1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Backup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na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nuvem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;</a:t>
            </a:r>
          </a:p>
          <a:p>
            <a:pPr marL="558801" lvl="1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Colocation;</a:t>
            </a:r>
          </a:p>
          <a:p>
            <a:pPr marL="558801" lvl="1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PABX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na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nuvem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.</a:t>
            </a:r>
          </a:p>
          <a:p>
            <a:pPr>
              <a:lnSpc>
                <a:spcPts val="2200"/>
              </a:lnSpc>
            </a:pPr>
            <a:endParaRPr lang="en-US" sz="2000" spc="18">
              <a:solidFill>
                <a:srgbClr val="000000"/>
              </a:solidFill>
              <a:latin typeface="Garet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2965358" y="1995350"/>
            <a:ext cx="3213283" cy="1377121"/>
          </a:xfrm>
          <a:custGeom>
            <a:avLst/>
            <a:gdLst/>
            <a:ahLst/>
            <a:cxnLst/>
            <a:rect l="l" t="t" r="r" b="b"/>
            <a:pathLst>
              <a:path w="3213283" h="1377121">
                <a:moveTo>
                  <a:pt x="0" y="0"/>
                </a:moveTo>
                <a:lnTo>
                  <a:pt x="3213284" y="0"/>
                </a:lnTo>
                <a:lnTo>
                  <a:pt x="3213284" y="1377121"/>
                </a:lnTo>
                <a:lnTo>
                  <a:pt x="0" y="1377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2FBC4F7-6BA8-A23A-EFB2-E6FE6633431E}"/>
              </a:ext>
            </a:extLst>
          </p:cNvPr>
          <p:cNvGrpSpPr/>
          <p:nvPr/>
        </p:nvGrpSpPr>
        <p:grpSpPr>
          <a:xfrm>
            <a:off x="9395158" y="2416536"/>
            <a:ext cx="8115301" cy="5453929"/>
            <a:chOff x="9143999" y="2480232"/>
            <a:chExt cx="8115301" cy="5453929"/>
          </a:xfrm>
        </p:grpSpPr>
        <p:grpSp>
          <p:nvGrpSpPr>
            <p:cNvPr id="5" name="Group 5"/>
            <p:cNvGrpSpPr/>
            <p:nvPr/>
          </p:nvGrpSpPr>
          <p:grpSpPr>
            <a:xfrm>
              <a:off x="9274487" y="2607625"/>
              <a:ext cx="7984813" cy="5326536"/>
              <a:chOff x="0" y="0"/>
              <a:chExt cx="2102996" cy="140287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02996" cy="1402874"/>
              </a:xfrm>
              <a:custGeom>
                <a:avLst/>
                <a:gdLst/>
                <a:ahLst/>
                <a:cxnLst/>
                <a:rect l="l" t="t" r="r" b="b"/>
                <a:pathLst>
                  <a:path w="2102996" h="1402874">
                    <a:moveTo>
                      <a:pt x="0" y="0"/>
                    </a:moveTo>
                    <a:lnTo>
                      <a:pt x="2102996" y="0"/>
                    </a:lnTo>
                    <a:lnTo>
                      <a:pt x="2102996" y="1402874"/>
                    </a:lnTo>
                    <a:lnTo>
                      <a:pt x="0" y="140287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3BDF2">
                      <a:alpha val="100000"/>
                    </a:srgbClr>
                  </a:gs>
                  <a:gs pos="100000">
                    <a:srgbClr val="A161F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28575"/>
                <a:ext cx="2102996" cy="13742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pic>
          <p:nvPicPr>
            <p:cNvPr id="30" name="Imagem 29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B6BA5F13-6924-97E9-19C3-3EC5F0ECED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28" t="7068" r="11045" b="18058"/>
            <a:stretch/>
          </p:blipFill>
          <p:spPr>
            <a:xfrm>
              <a:off x="9143999" y="2480232"/>
              <a:ext cx="7984813" cy="5326536"/>
            </a:xfrm>
            <a:prstGeom prst="rect">
              <a:avLst/>
            </a:prstGeom>
            <a:ln w="22225">
              <a:gradFill flip="none" rotWithShape="1">
                <a:gsLst>
                  <a:gs pos="0">
                    <a:srgbClr val="44BDF2"/>
                  </a:gs>
                  <a:gs pos="100000">
                    <a:srgbClr val="A162F2"/>
                  </a:gs>
                </a:gsLst>
                <a:lin ang="0" scaled="1"/>
                <a:tileRect/>
              </a:gradFill>
              <a:miter lim="800000"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295995" cy="10287000"/>
            <a:chOff x="0" y="0"/>
            <a:chExt cx="271170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1703" cy="2709333"/>
            </a:xfrm>
            <a:custGeom>
              <a:avLst/>
              <a:gdLst/>
              <a:ahLst/>
              <a:cxnLst/>
              <a:rect l="l" t="t" r="r" b="b"/>
              <a:pathLst>
                <a:path w="2711703" h="2709333">
                  <a:moveTo>
                    <a:pt x="0" y="0"/>
                  </a:moveTo>
                  <a:lnTo>
                    <a:pt x="2711703" y="0"/>
                  </a:lnTo>
                  <a:lnTo>
                    <a:pt x="271170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2711702" cy="2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777541" y="9952983"/>
            <a:ext cx="6492240" cy="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AutoShape 10"/>
          <p:cNvSpPr/>
          <p:nvPr/>
        </p:nvSpPr>
        <p:spPr>
          <a:xfrm>
            <a:off x="17900896" y="3517240"/>
            <a:ext cx="0" cy="325252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6366762" y="777541"/>
            <a:ext cx="1143697" cy="816434"/>
          </a:xfrm>
          <a:custGeom>
            <a:avLst/>
            <a:gdLst/>
            <a:ahLst/>
            <a:cxnLst/>
            <a:rect l="l" t="t" r="r" b="b"/>
            <a:pathLst>
              <a:path w="1143697" h="816434">
                <a:moveTo>
                  <a:pt x="0" y="0"/>
                </a:moveTo>
                <a:lnTo>
                  <a:pt x="1143697" y="0"/>
                </a:lnTo>
                <a:lnTo>
                  <a:pt x="1143697" y="816433"/>
                </a:lnTo>
                <a:lnTo>
                  <a:pt x="0" y="8164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777541" y="684726"/>
            <a:ext cx="15402454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00AFFA"/>
                </a:solidFill>
                <a:latin typeface="Garet Bold"/>
              </a:rPr>
              <a:t>PRINCIPAIS SOLUÇÕES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0" y="1359254"/>
            <a:ext cx="2571750" cy="56051"/>
            <a:chOff x="0" y="0"/>
            <a:chExt cx="677333" cy="147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77333" cy="14762"/>
            </a:xfrm>
            <a:custGeom>
              <a:avLst/>
              <a:gdLst/>
              <a:ahLst/>
              <a:cxnLst/>
              <a:rect l="l" t="t" r="r" b="b"/>
              <a:pathLst>
                <a:path w="677333" h="14762">
                  <a:moveTo>
                    <a:pt x="0" y="0"/>
                  </a:moveTo>
                  <a:lnTo>
                    <a:pt x="677333" y="0"/>
                  </a:lnTo>
                  <a:lnTo>
                    <a:pt x="677333" y="14762"/>
                  </a:lnTo>
                  <a:lnTo>
                    <a:pt x="0" y="14762"/>
                  </a:lnTo>
                  <a:close/>
                </a:path>
              </a:pathLst>
            </a:custGeom>
            <a:gradFill rotWithShape="1">
              <a:gsLst>
                <a:gs pos="0">
                  <a:srgbClr val="43BDF2">
                    <a:alpha val="100000"/>
                  </a:srgbClr>
                </a:gs>
                <a:gs pos="100000">
                  <a:srgbClr val="A161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77333" cy="52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06606" y="3250940"/>
            <a:ext cx="7588918" cy="5981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kern="100" dirty="0">
                <a:effectLst/>
                <a:latin typeface="Gare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pt-BR" sz="2000" kern="100" dirty="0" err="1">
                <a:effectLst/>
                <a:latin typeface="Garet Bold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Messangi</a:t>
            </a:r>
            <a:r>
              <a:rPr lang="pt-BR" sz="2000" kern="100" dirty="0">
                <a:effectLst/>
                <a:latin typeface="Gare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conecta empresas a clientes em todo o mundo usando plataformas versáteis, atendendo operadoras móveis, serviços financeiros e varejistas. Ao oferecer soluções para SMS, WhatsApp, Email, Apps e Mobile Wallet, revolucionamos as interações e aumentamos a eficiência da comunicação, impulsionando o crescimento e o sucesso de nossos clientes.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000" kern="100" dirty="0">
              <a:latin typeface="Garet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 err="1">
                <a:effectLst/>
                <a:latin typeface="Garet Bold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Soluções</a:t>
            </a:r>
            <a:r>
              <a:rPr lang="en-US" sz="2000" kern="100" dirty="0">
                <a:effectLst/>
                <a:latin typeface="Garet Bold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pt-BR" sz="2000" kern="100" dirty="0">
              <a:effectLst/>
              <a:latin typeface="Garet Bold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44BDF2"/>
              </a:buClr>
              <a:buFont typeface="Wingdings" panose="05000000000000000000" pitchFamily="2" charset="2"/>
              <a:buChar char="§"/>
            </a:pPr>
            <a:r>
              <a:rPr lang="pt-BR" sz="2000" kern="100" dirty="0">
                <a:effectLst/>
                <a:latin typeface="Gare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Plataforma de Mensagens;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44BDF2"/>
              </a:buClr>
              <a:buFont typeface="Wingdings" panose="05000000000000000000" pitchFamily="2" charset="2"/>
              <a:buChar char="§"/>
            </a:pPr>
            <a:r>
              <a:rPr lang="pt-BR" sz="2000" kern="100" dirty="0">
                <a:effectLst/>
                <a:latin typeface="Gare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Automação de Marketing Móvel</a:t>
            </a:r>
            <a:r>
              <a:rPr lang="en-US" sz="2000" kern="100" dirty="0">
                <a:effectLst/>
                <a:latin typeface="Gare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pt-BR" sz="2000" kern="100" dirty="0">
              <a:effectLst/>
              <a:latin typeface="Garet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44BDF2"/>
              </a:buClr>
              <a:buFont typeface="Wingdings" panose="05000000000000000000" pitchFamily="2" charset="2"/>
              <a:buChar char="§"/>
            </a:pPr>
            <a:r>
              <a:rPr lang="pt-BR" sz="2000" kern="100" dirty="0">
                <a:effectLst/>
                <a:latin typeface="Gare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Gestão de Campanhas;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44BDF2"/>
              </a:buClr>
              <a:buFont typeface="Wingdings" panose="05000000000000000000" pitchFamily="2" charset="2"/>
              <a:buChar char="§"/>
            </a:pPr>
            <a:r>
              <a:rPr lang="pt-BR" sz="2000" kern="100" dirty="0">
                <a:effectLst/>
                <a:latin typeface="Gare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Integração com APIs e </a:t>
            </a:r>
            <a:br>
              <a:rPr lang="pt-BR" sz="2000" kern="100" dirty="0">
                <a:effectLst/>
                <a:latin typeface="Gare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000" kern="100" dirty="0">
                <a:effectLst/>
                <a:latin typeface="Gare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Plataformas de Terceiros;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44BDF2"/>
              </a:buClr>
              <a:buFont typeface="Wingdings" panose="05000000000000000000" pitchFamily="2" charset="2"/>
              <a:buChar char="§"/>
            </a:pPr>
            <a:r>
              <a:rPr lang="pt-BR" sz="2000" kern="100" dirty="0">
                <a:effectLst/>
                <a:latin typeface="Gare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Análise e Relatórios.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2510781" y="9851858"/>
            <a:ext cx="4999678" cy="120175"/>
            <a:chOff x="0" y="0"/>
            <a:chExt cx="6666237" cy="160234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614324" cy="160234"/>
              <a:chOff x="0" y="0"/>
              <a:chExt cx="911471" cy="3165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911471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911471" h="31651">
                    <a:moveTo>
                      <a:pt x="0" y="0"/>
                    </a:moveTo>
                    <a:lnTo>
                      <a:pt x="911471" y="0"/>
                    </a:lnTo>
                    <a:lnTo>
                      <a:pt x="911471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28575"/>
                <a:ext cx="911471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5025104" y="0"/>
              <a:ext cx="976749" cy="160234"/>
              <a:chOff x="0" y="0"/>
              <a:chExt cx="192938" cy="3165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92938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192938" h="31651">
                    <a:moveTo>
                      <a:pt x="0" y="0"/>
                    </a:moveTo>
                    <a:lnTo>
                      <a:pt x="192938" y="0"/>
                    </a:lnTo>
                    <a:lnTo>
                      <a:pt x="192938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A161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28575"/>
                <a:ext cx="192938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6408253" y="0"/>
              <a:ext cx="257984" cy="160234"/>
              <a:chOff x="0" y="0"/>
              <a:chExt cx="50960" cy="3165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50960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50960" h="31651">
                    <a:moveTo>
                      <a:pt x="0" y="0"/>
                    </a:moveTo>
                    <a:lnTo>
                      <a:pt x="50960" y="0"/>
                    </a:lnTo>
                    <a:lnTo>
                      <a:pt x="50960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28575"/>
                <a:ext cx="50960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</p:grpSp>
      <p:pic>
        <p:nvPicPr>
          <p:cNvPr id="29" name="Imagem 28" descr="Forma&#10;&#10;Descrição gerada automaticamente com confiança média">
            <a:extLst>
              <a:ext uri="{FF2B5EF4-FFF2-40B4-BE49-F238E27FC236}">
                <a16:creationId xmlns:a16="http://schemas.microsoft.com/office/drawing/2014/main" id="{9D22396D-AAA9-0B31-3AB4-063623BD4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940" y="1833146"/>
            <a:ext cx="5116259" cy="1080810"/>
          </a:xfrm>
          <a:prstGeom prst="rect">
            <a:avLst/>
          </a:prstGeom>
        </p:spPr>
      </p:pic>
      <p:grpSp>
        <p:nvGrpSpPr>
          <p:cNvPr id="38" name="Agrupar 37">
            <a:extLst>
              <a:ext uri="{FF2B5EF4-FFF2-40B4-BE49-F238E27FC236}">
                <a16:creationId xmlns:a16="http://schemas.microsoft.com/office/drawing/2014/main" id="{A09F71F8-1396-DFB4-4944-AAF3D1D428E5}"/>
              </a:ext>
            </a:extLst>
          </p:cNvPr>
          <p:cNvGrpSpPr/>
          <p:nvPr/>
        </p:nvGrpSpPr>
        <p:grpSpPr>
          <a:xfrm>
            <a:off x="9394780" y="2414146"/>
            <a:ext cx="8115679" cy="5458707"/>
            <a:chOff x="9394780" y="2414146"/>
            <a:chExt cx="8115679" cy="54587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5A3C6DC-EBEE-F50F-FA07-EB7EB38DE531}"/>
                </a:ext>
              </a:extLst>
            </p:cNvPr>
            <p:cNvGrpSpPr/>
            <p:nvPr/>
          </p:nvGrpSpPr>
          <p:grpSpPr>
            <a:xfrm>
              <a:off x="9525646" y="2546317"/>
              <a:ext cx="7984813" cy="5326536"/>
              <a:chOff x="0" y="0"/>
              <a:chExt cx="2102996" cy="1402874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35D83196-5DDC-4C92-BF66-B3B71BB165CC}"/>
                  </a:ext>
                </a:extLst>
              </p:cNvPr>
              <p:cNvSpPr/>
              <p:nvPr/>
            </p:nvSpPr>
            <p:spPr>
              <a:xfrm>
                <a:off x="0" y="0"/>
                <a:ext cx="2102996" cy="1402874"/>
              </a:xfrm>
              <a:custGeom>
                <a:avLst/>
                <a:gdLst/>
                <a:ahLst/>
                <a:cxnLst/>
                <a:rect l="l" t="t" r="r" b="b"/>
                <a:pathLst>
                  <a:path w="2102996" h="1402874">
                    <a:moveTo>
                      <a:pt x="0" y="0"/>
                    </a:moveTo>
                    <a:lnTo>
                      <a:pt x="2102996" y="0"/>
                    </a:lnTo>
                    <a:lnTo>
                      <a:pt x="2102996" y="1402874"/>
                    </a:lnTo>
                    <a:lnTo>
                      <a:pt x="0" y="140287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3BDF2">
                      <a:alpha val="100000"/>
                    </a:srgbClr>
                  </a:gs>
                  <a:gs pos="100000">
                    <a:srgbClr val="A161F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" name="TextBox 7">
                <a:extLst>
                  <a:ext uri="{FF2B5EF4-FFF2-40B4-BE49-F238E27FC236}">
                    <a16:creationId xmlns:a16="http://schemas.microsoft.com/office/drawing/2014/main" id="{378C2276-A092-2DD3-9D36-FB70B41077D0}"/>
                  </a:ext>
                </a:extLst>
              </p:cNvPr>
              <p:cNvSpPr txBox="1"/>
              <p:nvPr/>
            </p:nvSpPr>
            <p:spPr>
              <a:xfrm>
                <a:off x="0" y="28575"/>
                <a:ext cx="2102996" cy="13742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pic>
          <p:nvPicPr>
            <p:cNvPr id="37" name="Imagem 36" descr="Homem sentado em frente a computador&#10;&#10;Descrição gerada automaticamente">
              <a:extLst>
                <a:ext uri="{FF2B5EF4-FFF2-40B4-BE49-F238E27FC236}">
                  <a16:creationId xmlns:a16="http://schemas.microsoft.com/office/drawing/2014/main" id="{870377FA-779C-817A-75F7-46D663587C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03" t="18293" r="6882" b="1226"/>
            <a:stretch/>
          </p:blipFill>
          <p:spPr>
            <a:xfrm>
              <a:off x="9394780" y="2414146"/>
              <a:ext cx="7984813" cy="5350079"/>
            </a:xfrm>
            <a:prstGeom prst="rect">
              <a:avLst/>
            </a:prstGeom>
            <a:ln w="22225">
              <a:gradFill flip="none" rotWithShape="1">
                <a:gsLst>
                  <a:gs pos="0">
                    <a:srgbClr val="44BDF2"/>
                  </a:gs>
                  <a:gs pos="100000">
                    <a:srgbClr val="A162F2"/>
                  </a:gs>
                </a:gsLst>
                <a:lin ang="0" scaled="1"/>
                <a:tileRect/>
              </a:gradFill>
              <a:miter lim="800000"/>
            </a:ln>
          </p:spPr>
        </p:pic>
      </p:grpSp>
    </p:spTree>
    <p:extLst>
      <p:ext uri="{BB962C8B-B14F-4D97-AF65-F5344CB8AC3E}">
        <p14:creationId xmlns:p14="http://schemas.microsoft.com/office/powerpoint/2010/main" val="3658138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295995" cy="10287000"/>
            <a:chOff x="0" y="0"/>
            <a:chExt cx="271170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1703" cy="2709333"/>
            </a:xfrm>
            <a:custGeom>
              <a:avLst/>
              <a:gdLst/>
              <a:ahLst/>
              <a:cxnLst/>
              <a:rect l="l" t="t" r="r" b="b"/>
              <a:pathLst>
                <a:path w="2711703" h="2709333">
                  <a:moveTo>
                    <a:pt x="0" y="0"/>
                  </a:moveTo>
                  <a:lnTo>
                    <a:pt x="2711703" y="0"/>
                  </a:lnTo>
                  <a:lnTo>
                    <a:pt x="271170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2711702" cy="2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777541" y="9952983"/>
            <a:ext cx="6492240" cy="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AutoShape 10"/>
          <p:cNvSpPr/>
          <p:nvPr/>
        </p:nvSpPr>
        <p:spPr>
          <a:xfrm>
            <a:off x="17900896" y="3517240"/>
            <a:ext cx="0" cy="325252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6366762" y="777541"/>
            <a:ext cx="1143697" cy="816434"/>
          </a:xfrm>
          <a:custGeom>
            <a:avLst/>
            <a:gdLst/>
            <a:ahLst/>
            <a:cxnLst/>
            <a:rect l="l" t="t" r="r" b="b"/>
            <a:pathLst>
              <a:path w="1143697" h="816434">
                <a:moveTo>
                  <a:pt x="0" y="0"/>
                </a:moveTo>
                <a:lnTo>
                  <a:pt x="1143697" y="0"/>
                </a:lnTo>
                <a:lnTo>
                  <a:pt x="1143697" y="816433"/>
                </a:lnTo>
                <a:lnTo>
                  <a:pt x="0" y="8164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777541" y="684726"/>
            <a:ext cx="15402454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00AFFA"/>
                </a:solidFill>
                <a:latin typeface="Garet Bold"/>
              </a:rPr>
              <a:t>PRINCIPAIS SOLUÇÕES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0" y="1359254"/>
            <a:ext cx="2571750" cy="56051"/>
            <a:chOff x="0" y="0"/>
            <a:chExt cx="677333" cy="147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77333" cy="14762"/>
            </a:xfrm>
            <a:custGeom>
              <a:avLst/>
              <a:gdLst/>
              <a:ahLst/>
              <a:cxnLst/>
              <a:rect l="l" t="t" r="r" b="b"/>
              <a:pathLst>
                <a:path w="677333" h="14762">
                  <a:moveTo>
                    <a:pt x="0" y="0"/>
                  </a:moveTo>
                  <a:lnTo>
                    <a:pt x="677333" y="0"/>
                  </a:lnTo>
                  <a:lnTo>
                    <a:pt x="677333" y="14762"/>
                  </a:lnTo>
                  <a:lnTo>
                    <a:pt x="0" y="14762"/>
                  </a:lnTo>
                  <a:close/>
                </a:path>
              </a:pathLst>
            </a:custGeom>
            <a:gradFill rotWithShape="1">
              <a:gsLst>
                <a:gs pos="0">
                  <a:srgbClr val="43BDF2">
                    <a:alpha val="100000"/>
                  </a:srgbClr>
                </a:gs>
                <a:gs pos="100000">
                  <a:srgbClr val="A161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77333" cy="52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77541" y="3720377"/>
            <a:ext cx="7588918" cy="530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spc="18">
                <a:solidFill>
                  <a:srgbClr val="000000"/>
                </a:solidFill>
                <a:latin typeface="Garet Bold" panose="020B0604020202020204" charset="0"/>
              </a:rPr>
              <a:t>Soluções: </a:t>
            </a:r>
          </a:p>
          <a:p>
            <a:pPr>
              <a:lnSpc>
                <a:spcPct val="150000"/>
              </a:lnSpc>
            </a:pPr>
            <a:endParaRPr lang="pt-BR" sz="2000" spc="18">
              <a:solidFill>
                <a:srgbClr val="000000"/>
              </a:solidFill>
              <a:latin typeface="Garet"/>
            </a:endParaRPr>
          </a:p>
          <a:p>
            <a:pPr marL="342900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pt-BR" sz="2400" spc="18">
                <a:solidFill>
                  <a:srgbClr val="000000"/>
                </a:solidFill>
                <a:latin typeface="Garet"/>
              </a:rPr>
              <a:t>Sala de videochamada;</a:t>
            </a:r>
          </a:p>
          <a:p>
            <a:pPr marL="342900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pt-BR" sz="2400" spc="18">
                <a:solidFill>
                  <a:srgbClr val="000000"/>
                </a:solidFill>
                <a:latin typeface="Garet"/>
              </a:rPr>
              <a:t>Chat;</a:t>
            </a:r>
          </a:p>
          <a:p>
            <a:pPr marL="342900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pt-BR" sz="2400" spc="18">
                <a:solidFill>
                  <a:srgbClr val="000000"/>
                </a:solidFill>
                <a:latin typeface="Garet"/>
              </a:rPr>
              <a:t>Gravações de chamadas;</a:t>
            </a:r>
          </a:p>
          <a:p>
            <a:pPr marL="342900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pt-BR" sz="2400" spc="18">
                <a:solidFill>
                  <a:srgbClr val="000000"/>
                </a:solidFill>
                <a:latin typeface="Garet"/>
              </a:rPr>
              <a:t>Grupos de reuniões;</a:t>
            </a:r>
          </a:p>
          <a:p>
            <a:pPr marL="342900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pt-BR" sz="2400" spc="18">
                <a:solidFill>
                  <a:srgbClr val="000000"/>
                </a:solidFill>
                <a:latin typeface="Garet"/>
              </a:rPr>
              <a:t>Compartilhamento de arquivos e tarefas;</a:t>
            </a:r>
          </a:p>
          <a:p>
            <a:pPr marL="342900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pt-BR" sz="2400" spc="18">
                <a:solidFill>
                  <a:srgbClr val="000000"/>
                </a:solidFill>
                <a:latin typeface="Garet"/>
              </a:rPr>
              <a:t>Agendamentos e anotações;</a:t>
            </a:r>
          </a:p>
          <a:p>
            <a:pPr marL="342900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pt-BR" sz="2400" spc="18">
                <a:solidFill>
                  <a:srgbClr val="000000"/>
                </a:solidFill>
                <a:latin typeface="Garet"/>
              </a:rPr>
              <a:t>Aplicativos colaborativos;</a:t>
            </a:r>
          </a:p>
          <a:p>
            <a:pPr marL="342900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pt-BR" sz="2400" spc="18">
                <a:solidFill>
                  <a:srgbClr val="000000"/>
                </a:solidFill>
                <a:latin typeface="Garet"/>
              </a:rPr>
              <a:t>Armazenamento de dados.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2510781" y="9851858"/>
            <a:ext cx="4999678" cy="120175"/>
            <a:chOff x="0" y="0"/>
            <a:chExt cx="6666237" cy="160234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614324" cy="160234"/>
              <a:chOff x="0" y="0"/>
              <a:chExt cx="911471" cy="3165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911471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911471" h="31651">
                    <a:moveTo>
                      <a:pt x="0" y="0"/>
                    </a:moveTo>
                    <a:lnTo>
                      <a:pt x="911471" y="0"/>
                    </a:lnTo>
                    <a:lnTo>
                      <a:pt x="911471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28575"/>
                <a:ext cx="911471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5025104" y="0"/>
              <a:ext cx="976749" cy="160234"/>
              <a:chOff x="0" y="0"/>
              <a:chExt cx="192938" cy="3165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92938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192938" h="31651">
                    <a:moveTo>
                      <a:pt x="0" y="0"/>
                    </a:moveTo>
                    <a:lnTo>
                      <a:pt x="192938" y="0"/>
                    </a:lnTo>
                    <a:lnTo>
                      <a:pt x="192938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A161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28575"/>
                <a:ext cx="192938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6408253" y="0"/>
              <a:ext cx="257984" cy="160234"/>
              <a:chOff x="0" y="0"/>
              <a:chExt cx="50960" cy="3165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50960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50960" h="31651">
                    <a:moveTo>
                      <a:pt x="0" y="0"/>
                    </a:moveTo>
                    <a:lnTo>
                      <a:pt x="50960" y="0"/>
                    </a:lnTo>
                    <a:lnTo>
                      <a:pt x="50960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28575"/>
                <a:ext cx="50960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</p:grpSp>
      <p:sp>
        <p:nvSpPr>
          <p:cNvPr id="27" name="Freeform 27"/>
          <p:cNvSpPr/>
          <p:nvPr/>
        </p:nvSpPr>
        <p:spPr>
          <a:xfrm>
            <a:off x="2827345" y="1935314"/>
            <a:ext cx="3489309" cy="1384646"/>
          </a:xfrm>
          <a:custGeom>
            <a:avLst/>
            <a:gdLst/>
            <a:ahLst/>
            <a:cxnLst/>
            <a:rect l="l" t="t" r="r" b="b"/>
            <a:pathLst>
              <a:path w="3489309" h="1384646">
                <a:moveTo>
                  <a:pt x="0" y="0"/>
                </a:moveTo>
                <a:lnTo>
                  <a:pt x="3489310" y="0"/>
                </a:lnTo>
                <a:lnTo>
                  <a:pt x="3489310" y="1384646"/>
                </a:lnTo>
                <a:lnTo>
                  <a:pt x="0" y="13846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334D264F-3646-0EF5-2775-723F136EE1E2}"/>
              </a:ext>
            </a:extLst>
          </p:cNvPr>
          <p:cNvGrpSpPr/>
          <p:nvPr/>
        </p:nvGrpSpPr>
        <p:grpSpPr>
          <a:xfrm>
            <a:off x="9394780" y="2414147"/>
            <a:ext cx="8115679" cy="5458706"/>
            <a:chOff x="9143621" y="2475455"/>
            <a:chExt cx="8115679" cy="5458706"/>
          </a:xfrm>
        </p:grpSpPr>
        <p:grpSp>
          <p:nvGrpSpPr>
            <p:cNvPr id="5" name="Group 5"/>
            <p:cNvGrpSpPr/>
            <p:nvPr/>
          </p:nvGrpSpPr>
          <p:grpSpPr>
            <a:xfrm>
              <a:off x="9274487" y="2607625"/>
              <a:ext cx="7984813" cy="5326536"/>
              <a:chOff x="0" y="0"/>
              <a:chExt cx="2102996" cy="140287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02996" cy="1402874"/>
              </a:xfrm>
              <a:custGeom>
                <a:avLst/>
                <a:gdLst/>
                <a:ahLst/>
                <a:cxnLst/>
                <a:rect l="l" t="t" r="r" b="b"/>
                <a:pathLst>
                  <a:path w="2102996" h="1402874">
                    <a:moveTo>
                      <a:pt x="0" y="0"/>
                    </a:moveTo>
                    <a:lnTo>
                      <a:pt x="2102996" y="0"/>
                    </a:lnTo>
                    <a:lnTo>
                      <a:pt x="2102996" y="1402874"/>
                    </a:lnTo>
                    <a:lnTo>
                      <a:pt x="0" y="140287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3BDF2">
                      <a:alpha val="100000"/>
                    </a:srgbClr>
                  </a:gs>
                  <a:gs pos="100000">
                    <a:srgbClr val="A161F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28575"/>
                <a:ext cx="2102996" cy="13742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pic>
          <p:nvPicPr>
            <p:cNvPr id="31" name="Imagem 30" descr="Homem sentado em frente a computador&#10;&#10;Descrição gerada automaticamente">
              <a:extLst>
                <a:ext uri="{FF2B5EF4-FFF2-40B4-BE49-F238E27FC236}">
                  <a16:creationId xmlns:a16="http://schemas.microsoft.com/office/drawing/2014/main" id="{6B45A74F-F124-DD1F-53E7-459830992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7" t="2197" r="12678" b="1946"/>
            <a:stretch/>
          </p:blipFill>
          <p:spPr>
            <a:xfrm>
              <a:off x="9143621" y="2475455"/>
              <a:ext cx="7984813" cy="5350079"/>
            </a:xfrm>
            <a:prstGeom prst="rect">
              <a:avLst/>
            </a:prstGeom>
            <a:ln w="22225">
              <a:gradFill flip="none" rotWithShape="1">
                <a:gsLst>
                  <a:gs pos="0">
                    <a:srgbClr val="44BDF2"/>
                  </a:gs>
                  <a:gs pos="100000">
                    <a:srgbClr val="A162F2"/>
                  </a:gs>
                </a:gsLst>
                <a:lin ang="0" scaled="1"/>
                <a:tileRect/>
              </a:gradFill>
              <a:miter lim="800000"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295995" cy="10287000"/>
            <a:chOff x="0" y="0"/>
            <a:chExt cx="271170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1703" cy="2709333"/>
            </a:xfrm>
            <a:custGeom>
              <a:avLst/>
              <a:gdLst/>
              <a:ahLst/>
              <a:cxnLst/>
              <a:rect l="l" t="t" r="r" b="b"/>
              <a:pathLst>
                <a:path w="2711703" h="2709333">
                  <a:moveTo>
                    <a:pt x="0" y="0"/>
                  </a:moveTo>
                  <a:lnTo>
                    <a:pt x="2711703" y="0"/>
                  </a:lnTo>
                  <a:lnTo>
                    <a:pt x="271170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2711702" cy="2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777541" y="9952983"/>
            <a:ext cx="6492240" cy="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AutoShape 10"/>
          <p:cNvSpPr/>
          <p:nvPr/>
        </p:nvSpPr>
        <p:spPr>
          <a:xfrm>
            <a:off x="17900896" y="3517240"/>
            <a:ext cx="0" cy="325252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12510781" y="9851858"/>
            <a:ext cx="4999678" cy="120175"/>
            <a:chOff x="0" y="0"/>
            <a:chExt cx="6666237" cy="160234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4614324" cy="160234"/>
              <a:chOff x="0" y="0"/>
              <a:chExt cx="911471" cy="3165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11471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911471" h="31651">
                    <a:moveTo>
                      <a:pt x="0" y="0"/>
                    </a:moveTo>
                    <a:lnTo>
                      <a:pt x="911471" y="0"/>
                    </a:lnTo>
                    <a:lnTo>
                      <a:pt x="911471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28575"/>
                <a:ext cx="911471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5025104" y="0"/>
              <a:ext cx="976749" cy="160234"/>
              <a:chOff x="0" y="0"/>
              <a:chExt cx="192938" cy="3165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92938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192938" h="31651">
                    <a:moveTo>
                      <a:pt x="0" y="0"/>
                    </a:moveTo>
                    <a:lnTo>
                      <a:pt x="192938" y="0"/>
                    </a:lnTo>
                    <a:lnTo>
                      <a:pt x="192938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A161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28575"/>
                <a:ext cx="192938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6408253" y="0"/>
              <a:ext cx="257984" cy="160234"/>
              <a:chOff x="0" y="0"/>
              <a:chExt cx="50960" cy="3165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0960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50960" h="31651">
                    <a:moveTo>
                      <a:pt x="0" y="0"/>
                    </a:moveTo>
                    <a:lnTo>
                      <a:pt x="50960" y="0"/>
                    </a:lnTo>
                    <a:lnTo>
                      <a:pt x="50960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28575"/>
                <a:ext cx="50960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</p:grpSp>
      <p:sp>
        <p:nvSpPr>
          <p:cNvPr id="21" name="Freeform 21"/>
          <p:cNvSpPr/>
          <p:nvPr/>
        </p:nvSpPr>
        <p:spPr>
          <a:xfrm>
            <a:off x="16366762" y="777541"/>
            <a:ext cx="1143697" cy="816434"/>
          </a:xfrm>
          <a:custGeom>
            <a:avLst/>
            <a:gdLst/>
            <a:ahLst/>
            <a:cxnLst/>
            <a:rect l="l" t="t" r="r" b="b"/>
            <a:pathLst>
              <a:path w="1143697" h="816434">
                <a:moveTo>
                  <a:pt x="0" y="0"/>
                </a:moveTo>
                <a:lnTo>
                  <a:pt x="1143697" y="0"/>
                </a:lnTo>
                <a:lnTo>
                  <a:pt x="1143697" y="816433"/>
                </a:lnTo>
                <a:lnTo>
                  <a:pt x="0" y="8164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TextBox 22"/>
          <p:cNvSpPr txBox="1"/>
          <p:nvPr/>
        </p:nvSpPr>
        <p:spPr>
          <a:xfrm>
            <a:off x="777541" y="684726"/>
            <a:ext cx="15402454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00AFFA"/>
                </a:solidFill>
                <a:latin typeface="Garet Bold"/>
              </a:rPr>
              <a:t>PRINCIPAIS SOLUÇÕES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0" y="1359254"/>
            <a:ext cx="2571750" cy="56051"/>
            <a:chOff x="0" y="0"/>
            <a:chExt cx="677333" cy="1476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77333" cy="14762"/>
            </a:xfrm>
            <a:custGeom>
              <a:avLst/>
              <a:gdLst/>
              <a:ahLst/>
              <a:cxnLst/>
              <a:rect l="l" t="t" r="r" b="b"/>
              <a:pathLst>
                <a:path w="677333" h="14762">
                  <a:moveTo>
                    <a:pt x="0" y="0"/>
                  </a:moveTo>
                  <a:lnTo>
                    <a:pt x="677333" y="0"/>
                  </a:lnTo>
                  <a:lnTo>
                    <a:pt x="677333" y="14762"/>
                  </a:lnTo>
                  <a:lnTo>
                    <a:pt x="0" y="14762"/>
                  </a:lnTo>
                  <a:close/>
                </a:path>
              </a:pathLst>
            </a:custGeom>
            <a:gradFill rotWithShape="1">
              <a:gsLst>
                <a:gs pos="0">
                  <a:srgbClr val="43BDF2">
                    <a:alpha val="100000"/>
                  </a:srgbClr>
                </a:gs>
                <a:gs pos="100000">
                  <a:srgbClr val="A161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677333" cy="52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777541" y="3797003"/>
            <a:ext cx="7588918" cy="4385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spc="18" err="1">
                <a:solidFill>
                  <a:srgbClr val="000000"/>
                </a:solidFill>
                <a:latin typeface="Garet Bold" panose="020B0604020202020204" charset="0"/>
              </a:rPr>
              <a:t>Soluções</a:t>
            </a:r>
            <a:r>
              <a:rPr lang="en-US" sz="2400" spc="18">
                <a:solidFill>
                  <a:srgbClr val="000000"/>
                </a:solidFill>
                <a:latin typeface="Garet Bold" panose="020B0604020202020204" charset="0"/>
              </a:rPr>
              <a:t>: </a:t>
            </a:r>
          </a:p>
          <a:p>
            <a:pPr>
              <a:lnSpc>
                <a:spcPct val="150000"/>
              </a:lnSpc>
            </a:pPr>
            <a:endParaRPr lang="en-US" sz="2400" spc="18">
              <a:solidFill>
                <a:srgbClr val="000000"/>
              </a:solidFill>
              <a:latin typeface="Garet"/>
            </a:endParaRPr>
          </a:p>
          <a:p>
            <a:pPr marL="342900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400" spc="18" err="1">
                <a:solidFill>
                  <a:srgbClr val="000000"/>
                </a:solidFill>
                <a:latin typeface="Garet"/>
              </a:rPr>
              <a:t>Relatórios</a:t>
            </a:r>
            <a:r>
              <a:rPr lang="en-US" sz="24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400" spc="18" err="1">
                <a:solidFill>
                  <a:srgbClr val="000000"/>
                </a:solidFill>
                <a:latin typeface="Garet"/>
              </a:rPr>
              <a:t>em</a:t>
            </a:r>
            <a:r>
              <a:rPr lang="en-US" sz="2400" spc="18">
                <a:solidFill>
                  <a:srgbClr val="000000"/>
                </a:solidFill>
                <a:latin typeface="Garet"/>
              </a:rPr>
              <a:t> Power BI;</a:t>
            </a:r>
          </a:p>
          <a:p>
            <a:pPr marL="342900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400" spc="18" err="1">
                <a:solidFill>
                  <a:srgbClr val="000000"/>
                </a:solidFill>
                <a:latin typeface="Garet"/>
              </a:rPr>
              <a:t>Gestão</a:t>
            </a:r>
            <a:r>
              <a:rPr lang="en-US" sz="24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400" spc="18" err="1">
                <a:solidFill>
                  <a:srgbClr val="000000"/>
                </a:solidFill>
                <a:latin typeface="Garet"/>
              </a:rPr>
              <a:t>estratégica</a:t>
            </a:r>
            <a:r>
              <a:rPr lang="en-US" sz="2400" spc="18">
                <a:solidFill>
                  <a:srgbClr val="000000"/>
                </a:solidFill>
                <a:latin typeface="Garet"/>
              </a:rPr>
              <a:t>;</a:t>
            </a:r>
          </a:p>
          <a:p>
            <a:pPr marL="342900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400" spc="18" err="1">
                <a:solidFill>
                  <a:srgbClr val="000000"/>
                </a:solidFill>
                <a:latin typeface="Garet"/>
              </a:rPr>
              <a:t>Gestão</a:t>
            </a:r>
            <a:r>
              <a:rPr lang="en-US" sz="24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400" spc="18" err="1">
                <a:solidFill>
                  <a:srgbClr val="000000"/>
                </a:solidFill>
                <a:latin typeface="Garet"/>
              </a:rPr>
              <a:t>operacional</a:t>
            </a:r>
            <a:r>
              <a:rPr lang="en-US" sz="2400" spc="18">
                <a:solidFill>
                  <a:srgbClr val="000000"/>
                </a:solidFill>
                <a:latin typeface="Garet"/>
              </a:rPr>
              <a:t>;</a:t>
            </a:r>
          </a:p>
          <a:p>
            <a:pPr marL="342900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400" spc="18">
                <a:solidFill>
                  <a:srgbClr val="000000"/>
                </a:solidFill>
                <a:latin typeface="Garet"/>
              </a:rPr>
              <a:t>Monitoramento;</a:t>
            </a:r>
          </a:p>
          <a:p>
            <a:pPr marL="342900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400" spc="18" err="1">
                <a:solidFill>
                  <a:srgbClr val="000000"/>
                </a:solidFill>
                <a:latin typeface="Garet"/>
              </a:rPr>
              <a:t>Experiência</a:t>
            </a:r>
            <a:r>
              <a:rPr lang="en-US" sz="2400" spc="18">
                <a:solidFill>
                  <a:srgbClr val="000000"/>
                </a:solidFill>
                <a:latin typeface="Garet"/>
              </a:rPr>
              <a:t> do </a:t>
            </a:r>
            <a:r>
              <a:rPr lang="en-US" sz="2400" spc="18" err="1">
                <a:solidFill>
                  <a:srgbClr val="000000"/>
                </a:solidFill>
                <a:latin typeface="Garet"/>
              </a:rPr>
              <a:t>Consumidor</a:t>
            </a:r>
            <a:r>
              <a:rPr lang="en-US" sz="2400" spc="18">
                <a:solidFill>
                  <a:srgbClr val="000000"/>
                </a:solidFill>
                <a:latin typeface="Garet"/>
              </a:rPr>
              <a:t>;</a:t>
            </a:r>
          </a:p>
          <a:p>
            <a:pPr marL="342900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400" spc="18" err="1">
                <a:solidFill>
                  <a:srgbClr val="000000"/>
                </a:solidFill>
                <a:latin typeface="Garet"/>
              </a:rPr>
              <a:t>Pesquisa</a:t>
            </a:r>
            <a:r>
              <a:rPr lang="en-US" sz="2400" spc="18">
                <a:solidFill>
                  <a:srgbClr val="000000"/>
                </a:solidFill>
                <a:latin typeface="Garet"/>
              </a:rPr>
              <a:t> de </a:t>
            </a:r>
            <a:r>
              <a:rPr lang="en-US" sz="2400" spc="18" err="1">
                <a:solidFill>
                  <a:srgbClr val="000000"/>
                </a:solidFill>
                <a:latin typeface="Garet"/>
              </a:rPr>
              <a:t>Satisfação</a:t>
            </a:r>
            <a:r>
              <a:rPr lang="en-US" sz="2400" spc="18">
                <a:solidFill>
                  <a:srgbClr val="000000"/>
                </a:solidFill>
                <a:latin typeface="Garet"/>
              </a:rPr>
              <a:t>.</a:t>
            </a:r>
          </a:p>
        </p:txBody>
      </p:sp>
      <p:sp>
        <p:nvSpPr>
          <p:cNvPr id="27" name="Freeform 27"/>
          <p:cNvSpPr/>
          <p:nvPr/>
        </p:nvSpPr>
        <p:spPr>
          <a:xfrm>
            <a:off x="2265687" y="1945168"/>
            <a:ext cx="4612626" cy="1302789"/>
          </a:xfrm>
          <a:custGeom>
            <a:avLst/>
            <a:gdLst/>
            <a:ahLst/>
            <a:cxnLst/>
            <a:rect l="l" t="t" r="r" b="b"/>
            <a:pathLst>
              <a:path w="4612626" h="1302789">
                <a:moveTo>
                  <a:pt x="0" y="0"/>
                </a:moveTo>
                <a:lnTo>
                  <a:pt x="4612626" y="0"/>
                </a:lnTo>
                <a:lnTo>
                  <a:pt x="4612626" y="1302789"/>
                </a:lnTo>
                <a:lnTo>
                  <a:pt x="0" y="1302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517" t="-7501" r="-6517" b="-750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BDAF986-9B8F-3CFB-9F58-E735EF1B4F18}"/>
              </a:ext>
            </a:extLst>
          </p:cNvPr>
          <p:cNvGrpSpPr/>
          <p:nvPr/>
        </p:nvGrpSpPr>
        <p:grpSpPr>
          <a:xfrm>
            <a:off x="9395158" y="2416536"/>
            <a:ext cx="8115301" cy="5453929"/>
            <a:chOff x="9143999" y="2480232"/>
            <a:chExt cx="8115301" cy="5453929"/>
          </a:xfrm>
        </p:grpSpPr>
        <p:grpSp>
          <p:nvGrpSpPr>
            <p:cNvPr id="5" name="Group 5"/>
            <p:cNvGrpSpPr/>
            <p:nvPr/>
          </p:nvGrpSpPr>
          <p:grpSpPr>
            <a:xfrm>
              <a:off x="9274487" y="2607625"/>
              <a:ext cx="7984813" cy="5326536"/>
              <a:chOff x="0" y="0"/>
              <a:chExt cx="2102996" cy="140287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02996" cy="1402874"/>
              </a:xfrm>
              <a:custGeom>
                <a:avLst/>
                <a:gdLst/>
                <a:ahLst/>
                <a:cxnLst/>
                <a:rect l="l" t="t" r="r" b="b"/>
                <a:pathLst>
                  <a:path w="2102996" h="1402874">
                    <a:moveTo>
                      <a:pt x="0" y="0"/>
                    </a:moveTo>
                    <a:lnTo>
                      <a:pt x="2102996" y="0"/>
                    </a:lnTo>
                    <a:lnTo>
                      <a:pt x="2102996" y="1402874"/>
                    </a:lnTo>
                    <a:lnTo>
                      <a:pt x="0" y="140287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3BDF2">
                      <a:alpha val="100000"/>
                    </a:srgbClr>
                  </a:gs>
                  <a:gs pos="100000">
                    <a:srgbClr val="A161F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28575"/>
                <a:ext cx="2102996" cy="13742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id="{ED81094D-584C-7DAC-6414-AC52B8DDB866}"/>
                </a:ext>
              </a:extLst>
            </p:cNvPr>
            <p:cNvGrpSpPr/>
            <p:nvPr/>
          </p:nvGrpSpPr>
          <p:grpSpPr>
            <a:xfrm>
              <a:off x="9143999" y="2480232"/>
              <a:ext cx="7984814" cy="5326536"/>
              <a:chOff x="9143999" y="2480232"/>
              <a:chExt cx="7984814" cy="5326536"/>
            </a:xfrm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AAE536A8-011E-DFC4-A712-FE6CD47E0D2F}"/>
                  </a:ext>
                </a:extLst>
              </p:cNvPr>
              <p:cNvSpPr/>
              <p:nvPr/>
            </p:nvSpPr>
            <p:spPr>
              <a:xfrm>
                <a:off x="9144000" y="2480232"/>
                <a:ext cx="7984813" cy="5326536"/>
              </a:xfrm>
              <a:custGeom>
                <a:avLst/>
                <a:gdLst/>
                <a:ahLst/>
                <a:cxnLst/>
                <a:rect l="l" t="t" r="r" b="b"/>
                <a:pathLst>
                  <a:path w="7806624" h="10287000">
                    <a:moveTo>
                      <a:pt x="0" y="0"/>
                    </a:moveTo>
                    <a:lnTo>
                      <a:pt x="7806624" y="0"/>
                    </a:lnTo>
                    <a:lnTo>
                      <a:pt x="7806624" y="10287000"/>
                    </a:lnTo>
                    <a:lnTo>
                      <a:pt x="0" y="10287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12405" t="-34326" r="-2153" b="-16008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 sz="1600"/>
              </a:p>
            </p:txBody>
          </p:sp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4D9BDEA1-1D5E-6D59-A852-1AEA3FAFE36C}"/>
                  </a:ext>
                </a:extLst>
              </p:cNvPr>
              <p:cNvSpPr/>
              <p:nvPr/>
            </p:nvSpPr>
            <p:spPr>
              <a:xfrm>
                <a:off x="9143999" y="2480232"/>
                <a:ext cx="7984813" cy="5326536"/>
              </a:xfrm>
              <a:custGeom>
                <a:avLst/>
                <a:gdLst/>
                <a:ahLst/>
                <a:cxnLst/>
                <a:rect l="l" t="t" r="r" b="b"/>
                <a:pathLst>
                  <a:path w="7984813" h="5326536">
                    <a:moveTo>
                      <a:pt x="0" y="0"/>
                    </a:moveTo>
                    <a:lnTo>
                      <a:pt x="7984813" y="0"/>
                    </a:lnTo>
                    <a:lnTo>
                      <a:pt x="7984813" y="5326536"/>
                    </a:lnTo>
                    <a:lnTo>
                      <a:pt x="0" y="5326536"/>
                    </a:lnTo>
                    <a:lnTo>
                      <a:pt x="0" y="0"/>
                    </a:lnTo>
                    <a:close/>
                  </a:path>
                </a:pathLst>
              </a:custGeom>
              <a:ln w="22225">
                <a:gradFill flip="none" rotWithShape="1">
                  <a:gsLst>
                    <a:gs pos="0">
                      <a:srgbClr val="44BDF2"/>
                    </a:gs>
                    <a:gs pos="100000">
                      <a:srgbClr val="A162F2"/>
                    </a:gs>
                  </a:gsLst>
                  <a:lin ang="0" scaled="1"/>
                  <a:tileRect/>
                </a:gradFill>
                <a:miter lim="800000"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295995" cy="10287000"/>
            <a:chOff x="0" y="0"/>
            <a:chExt cx="271170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1703" cy="2709333"/>
            </a:xfrm>
            <a:custGeom>
              <a:avLst/>
              <a:gdLst/>
              <a:ahLst/>
              <a:cxnLst/>
              <a:rect l="l" t="t" r="r" b="b"/>
              <a:pathLst>
                <a:path w="2711703" h="2709333">
                  <a:moveTo>
                    <a:pt x="0" y="0"/>
                  </a:moveTo>
                  <a:lnTo>
                    <a:pt x="2711703" y="0"/>
                  </a:lnTo>
                  <a:lnTo>
                    <a:pt x="271170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2711702" cy="2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274487" y="2607625"/>
            <a:ext cx="7984813" cy="5326536"/>
            <a:chOff x="0" y="0"/>
            <a:chExt cx="2102996" cy="14028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2996" cy="1402874"/>
            </a:xfrm>
            <a:custGeom>
              <a:avLst/>
              <a:gdLst/>
              <a:ahLst/>
              <a:cxnLst/>
              <a:rect l="l" t="t" r="r" b="b"/>
              <a:pathLst>
                <a:path w="2102996" h="1402874">
                  <a:moveTo>
                    <a:pt x="0" y="0"/>
                  </a:moveTo>
                  <a:lnTo>
                    <a:pt x="2102996" y="0"/>
                  </a:lnTo>
                  <a:lnTo>
                    <a:pt x="2102996" y="1402874"/>
                  </a:lnTo>
                  <a:lnTo>
                    <a:pt x="0" y="1402874"/>
                  </a:lnTo>
                  <a:close/>
                </a:path>
              </a:pathLst>
            </a:custGeom>
            <a:gradFill rotWithShape="1">
              <a:gsLst>
                <a:gs pos="0">
                  <a:srgbClr val="43BDF2">
                    <a:alpha val="100000"/>
                  </a:srgbClr>
                </a:gs>
                <a:gs pos="100000">
                  <a:srgbClr val="A161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2102996" cy="13742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777541" y="9952983"/>
            <a:ext cx="6492240" cy="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AutoShape 10"/>
          <p:cNvSpPr/>
          <p:nvPr/>
        </p:nvSpPr>
        <p:spPr>
          <a:xfrm>
            <a:off x="17900896" y="3517240"/>
            <a:ext cx="0" cy="325252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12510781" y="9851858"/>
            <a:ext cx="4999678" cy="120175"/>
            <a:chOff x="0" y="0"/>
            <a:chExt cx="6666237" cy="160234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4614324" cy="160234"/>
              <a:chOff x="0" y="0"/>
              <a:chExt cx="911471" cy="3165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11471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911471" h="31651">
                    <a:moveTo>
                      <a:pt x="0" y="0"/>
                    </a:moveTo>
                    <a:lnTo>
                      <a:pt x="911471" y="0"/>
                    </a:lnTo>
                    <a:lnTo>
                      <a:pt x="911471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28575"/>
                <a:ext cx="911471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5025104" y="0"/>
              <a:ext cx="976749" cy="160234"/>
              <a:chOff x="0" y="0"/>
              <a:chExt cx="192938" cy="3165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92938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192938" h="31651">
                    <a:moveTo>
                      <a:pt x="0" y="0"/>
                    </a:moveTo>
                    <a:lnTo>
                      <a:pt x="192938" y="0"/>
                    </a:lnTo>
                    <a:lnTo>
                      <a:pt x="192938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A161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28575"/>
                <a:ext cx="192938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6408253" y="0"/>
              <a:ext cx="257984" cy="160234"/>
              <a:chOff x="0" y="0"/>
              <a:chExt cx="50960" cy="3165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0960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50960" h="31651">
                    <a:moveTo>
                      <a:pt x="0" y="0"/>
                    </a:moveTo>
                    <a:lnTo>
                      <a:pt x="50960" y="0"/>
                    </a:lnTo>
                    <a:lnTo>
                      <a:pt x="50960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28575"/>
                <a:ext cx="50960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</p:grpSp>
      <p:sp>
        <p:nvSpPr>
          <p:cNvPr id="21" name="Freeform 21"/>
          <p:cNvSpPr/>
          <p:nvPr/>
        </p:nvSpPr>
        <p:spPr>
          <a:xfrm>
            <a:off x="16366762" y="777541"/>
            <a:ext cx="1143697" cy="816434"/>
          </a:xfrm>
          <a:custGeom>
            <a:avLst/>
            <a:gdLst/>
            <a:ahLst/>
            <a:cxnLst/>
            <a:rect l="l" t="t" r="r" b="b"/>
            <a:pathLst>
              <a:path w="1143697" h="816434">
                <a:moveTo>
                  <a:pt x="0" y="0"/>
                </a:moveTo>
                <a:lnTo>
                  <a:pt x="1143697" y="0"/>
                </a:lnTo>
                <a:lnTo>
                  <a:pt x="1143697" y="816433"/>
                </a:lnTo>
                <a:lnTo>
                  <a:pt x="0" y="8164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TextBox 22"/>
          <p:cNvSpPr txBox="1"/>
          <p:nvPr/>
        </p:nvSpPr>
        <p:spPr>
          <a:xfrm>
            <a:off x="777541" y="684726"/>
            <a:ext cx="15402454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00AFFA"/>
                </a:solidFill>
                <a:latin typeface="Garet Bold"/>
              </a:rPr>
              <a:t>PRINCIPAIS SOLUÇÕES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0" y="1359254"/>
            <a:ext cx="2571750" cy="56051"/>
            <a:chOff x="0" y="0"/>
            <a:chExt cx="677333" cy="1476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77333" cy="14762"/>
            </a:xfrm>
            <a:custGeom>
              <a:avLst/>
              <a:gdLst/>
              <a:ahLst/>
              <a:cxnLst/>
              <a:rect l="l" t="t" r="r" b="b"/>
              <a:pathLst>
                <a:path w="677333" h="14762">
                  <a:moveTo>
                    <a:pt x="0" y="0"/>
                  </a:moveTo>
                  <a:lnTo>
                    <a:pt x="677333" y="0"/>
                  </a:lnTo>
                  <a:lnTo>
                    <a:pt x="677333" y="14762"/>
                  </a:lnTo>
                  <a:lnTo>
                    <a:pt x="0" y="14762"/>
                  </a:lnTo>
                  <a:close/>
                </a:path>
              </a:pathLst>
            </a:custGeom>
            <a:gradFill rotWithShape="1">
              <a:gsLst>
                <a:gs pos="0">
                  <a:srgbClr val="43BDF2">
                    <a:alpha val="100000"/>
                  </a:srgbClr>
                </a:gs>
                <a:gs pos="100000">
                  <a:srgbClr val="A161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677333" cy="52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777541" y="3635486"/>
            <a:ext cx="7588918" cy="5341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spc="18" dirty="0">
                <a:solidFill>
                  <a:srgbClr val="000000"/>
                </a:solidFill>
                <a:latin typeface="Garet Bold"/>
              </a:rPr>
              <a:t>Twilio 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é a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plataforma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de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comunicação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na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nuvem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,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líder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mundial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que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permite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envolver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os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clientes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em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todos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os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canais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: SMS,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voz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,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vídeo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, e-mail, WhatsApp e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muito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mais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. As APIs de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pagamento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conforme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o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uso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permite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que as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empresas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dimensionem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as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comunicações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de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maneira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confiável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. </a:t>
            </a:r>
          </a:p>
          <a:p>
            <a:pPr>
              <a:lnSpc>
                <a:spcPts val="2200"/>
              </a:lnSpc>
            </a:pPr>
            <a:endParaRPr lang="en-US" sz="2000" spc="18" dirty="0">
              <a:solidFill>
                <a:srgbClr val="000000"/>
              </a:solidFill>
              <a:latin typeface="Garet"/>
            </a:endParaRPr>
          </a:p>
          <a:p>
            <a:pPr>
              <a:lnSpc>
                <a:spcPts val="2200"/>
              </a:lnSpc>
            </a:pPr>
            <a:r>
              <a:rPr lang="en-US" sz="2000" spc="18" dirty="0">
                <a:solidFill>
                  <a:srgbClr val="000000"/>
                </a:solidFill>
                <a:latin typeface="Garet"/>
              </a:rPr>
              <a:t>Com a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solução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de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envio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de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mensagens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da Twilio (que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inclui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SMS e WhatsApp), é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possível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enviar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mensagens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em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grande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escala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,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por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meio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da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distribuição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de volumes de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mensagens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em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vários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números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de WhatsApp.</a:t>
            </a:r>
          </a:p>
          <a:p>
            <a:pPr>
              <a:lnSpc>
                <a:spcPts val="2200"/>
              </a:lnSpc>
            </a:pPr>
            <a:endParaRPr lang="en-US" sz="2000" spc="18" dirty="0">
              <a:solidFill>
                <a:srgbClr val="000000"/>
              </a:solidFill>
              <a:latin typeface="Garet"/>
            </a:endParaRPr>
          </a:p>
          <a:p>
            <a:pPr>
              <a:lnSpc>
                <a:spcPts val="2200"/>
              </a:lnSpc>
            </a:pPr>
            <a:r>
              <a:rPr lang="en-US" sz="2000" spc="18" dirty="0" err="1">
                <a:solidFill>
                  <a:srgbClr val="000000"/>
                </a:solidFill>
                <a:latin typeface="Garet Bold" panose="020B0604020202020204" charset="0"/>
              </a:rPr>
              <a:t>Soluções</a:t>
            </a:r>
            <a:r>
              <a:rPr lang="en-US" sz="2000" spc="18" dirty="0">
                <a:solidFill>
                  <a:srgbClr val="000000"/>
                </a:solidFill>
                <a:latin typeface="Garet Bold" panose="020B0604020202020204" charset="0"/>
              </a:rPr>
              <a:t>:</a:t>
            </a:r>
            <a:endParaRPr lang="en-US" sz="2000" spc="18" dirty="0">
              <a:solidFill>
                <a:srgbClr val="000000"/>
              </a:solidFill>
              <a:latin typeface="Garet"/>
            </a:endParaRPr>
          </a:p>
          <a:p>
            <a:pPr marL="342900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Solução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para Contact Center Omnichannel;</a:t>
            </a:r>
          </a:p>
          <a:p>
            <a:pPr marL="342900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Integração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com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canais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de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comunicação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dirty="0" err="1">
                <a:solidFill>
                  <a:srgbClr val="000000"/>
                </a:solidFill>
                <a:latin typeface="Garet"/>
              </a:rPr>
              <a:t>como</a:t>
            </a:r>
            <a:r>
              <a:rPr lang="en-US" sz="2000" spc="18" dirty="0">
                <a:solidFill>
                  <a:srgbClr val="000000"/>
                </a:solidFill>
                <a:latin typeface="Garet"/>
              </a:rPr>
              <a:t>: MS, Facebook Messenger, WhatsApp e Web Chat.</a:t>
            </a:r>
          </a:p>
          <a:p>
            <a:pPr>
              <a:lnSpc>
                <a:spcPts val="2200"/>
              </a:lnSpc>
            </a:pPr>
            <a:endParaRPr lang="en-US" sz="2000" spc="18" dirty="0">
              <a:solidFill>
                <a:srgbClr val="000000"/>
              </a:solidFill>
              <a:latin typeface="Garet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2883279" y="1929931"/>
            <a:ext cx="3377442" cy="1092170"/>
          </a:xfrm>
          <a:custGeom>
            <a:avLst/>
            <a:gdLst/>
            <a:ahLst/>
            <a:cxnLst/>
            <a:rect l="l" t="t" r="r" b="b"/>
            <a:pathLst>
              <a:path w="3377442" h="1092170">
                <a:moveTo>
                  <a:pt x="0" y="0"/>
                </a:moveTo>
                <a:lnTo>
                  <a:pt x="3377442" y="0"/>
                </a:lnTo>
                <a:lnTo>
                  <a:pt x="3377442" y="1092170"/>
                </a:lnTo>
                <a:lnTo>
                  <a:pt x="0" y="10921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809" t="-87476" r="-26809" b="-87476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32" name="Imagem 31" descr="Homem sentado à mesa&#10;&#10;Descrição gerada automaticamente">
            <a:extLst>
              <a:ext uri="{FF2B5EF4-FFF2-40B4-BE49-F238E27FC236}">
                <a16:creationId xmlns:a16="http://schemas.microsoft.com/office/drawing/2014/main" id="{EA25A55D-5F89-AAFB-76C2-57DCD0D466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" t="527" r="12974" b="13804"/>
          <a:stretch/>
        </p:blipFill>
        <p:spPr>
          <a:xfrm flipH="1">
            <a:off x="9144000" y="2480232"/>
            <a:ext cx="7984813" cy="5326536"/>
          </a:xfrm>
          <a:prstGeom prst="rect">
            <a:avLst/>
          </a:prstGeom>
          <a:ln w="22225">
            <a:gradFill flip="none" rotWithShape="1">
              <a:gsLst>
                <a:gs pos="0">
                  <a:srgbClr val="44BDF2"/>
                </a:gs>
                <a:gs pos="100000">
                  <a:srgbClr val="A162F2"/>
                </a:gs>
              </a:gsLst>
              <a:lin ang="0" scaled="1"/>
              <a:tileRect/>
            </a:gradFill>
            <a:miter lim="800000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295995" cy="10287000"/>
            <a:chOff x="0" y="0"/>
            <a:chExt cx="271170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1703" cy="2709333"/>
            </a:xfrm>
            <a:custGeom>
              <a:avLst/>
              <a:gdLst/>
              <a:ahLst/>
              <a:cxnLst/>
              <a:rect l="l" t="t" r="r" b="b"/>
              <a:pathLst>
                <a:path w="2711703" h="2709333">
                  <a:moveTo>
                    <a:pt x="0" y="0"/>
                  </a:moveTo>
                  <a:lnTo>
                    <a:pt x="2711703" y="0"/>
                  </a:lnTo>
                  <a:lnTo>
                    <a:pt x="271170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2711702" cy="2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777541" y="9952983"/>
            <a:ext cx="6492240" cy="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AutoShape 10"/>
          <p:cNvSpPr/>
          <p:nvPr/>
        </p:nvSpPr>
        <p:spPr>
          <a:xfrm>
            <a:off x="17900896" y="3517240"/>
            <a:ext cx="0" cy="325252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6366762" y="777541"/>
            <a:ext cx="1143697" cy="816434"/>
          </a:xfrm>
          <a:custGeom>
            <a:avLst/>
            <a:gdLst/>
            <a:ahLst/>
            <a:cxnLst/>
            <a:rect l="l" t="t" r="r" b="b"/>
            <a:pathLst>
              <a:path w="1143697" h="816434">
                <a:moveTo>
                  <a:pt x="0" y="0"/>
                </a:moveTo>
                <a:lnTo>
                  <a:pt x="1143697" y="0"/>
                </a:lnTo>
                <a:lnTo>
                  <a:pt x="1143697" y="816433"/>
                </a:lnTo>
                <a:lnTo>
                  <a:pt x="0" y="8164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777541" y="684726"/>
            <a:ext cx="15402454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00AFFA"/>
                </a:solidFill>
                <a:latin typeface="Garet Bold"/>
              </a:rPr>
              <a:t>PRINCIPAIS SOLUÇÕES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0" y="1359254"/>
            <a:ext cx="2571750" cy="56051"/>
            <a:chOff x="0" y="0"/>
            <a:chExt cx="677333" cy="147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77333" cy="14762"/>
            </a:xfrm>
            <a:custGeom>
              <a:avLst/>
              <a:gdLst/>
              <a:ahLst/>
              <a:cxnLst/>
              <a:rect l="l" t="t" r="r" b="b"/>
              <a:pathLst>
                <a:path w="677333" h="14762">
                  <a:moveTo>
                    <a:pt x="0" y="0"/>
                  </a:moveTo>
                  <a:lnTo>
                    <a:pt x="677333" y="0"/>
                  </a:lnTo>
                  <a:lnTo>
                    <a:pt x="677333" y="14762"/>
                  </a:lnTo>
                  <a:lnTo>
                    <a:pt x="0" y="14762"/>
                  </a:lnTo>
                  <a:close/>
                </a:path>
              </a:pathLst>
            </a:custGeom>
            <a:gradFill rotWithShape="1">
              <a:gsLst>
                <a:gs pos="0">
                  <a:srgbClr val="43BDF2">
                    <a:alpha val="100000"/>
                  </a:srgbClr>
                </a:gs>
                <a:gs pos="100000">
                  <a:srgbClr val="A161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77333" cy="52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77541" y="3699145"/>
            <a:ext cx="7588918" cy="5373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A </a:t>
            </a:r>
            <a:r>
              <a:rPr lang="en-US" sz="2000" spc="18">
                <a:solidFill>
                  <a:srgbClr val="000000"/>
                </a:solidFill>
                <a:latin typeface="Garet Bold"/>
              </a:rPr>
              <a:t>Yealink 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é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referência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mundial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em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comunicação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unificada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. As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soluções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oferecidas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compreendem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no que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há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de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mais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moderno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avançado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em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terminais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, headsets 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afins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são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desenvolvidos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para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empresas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de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todos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os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portes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. Com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ampla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compatibilidade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interoperabilidade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flexível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,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os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produtos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integram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perfeitamente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aos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principais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servidores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plataformas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UC 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em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vários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segmentos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de mercado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em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todo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o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mundo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.</a:t>
            </a:r>
          </a:p>
          <a:p>
            <a:pPr>
              <a:lnSpc>
                <a:spcPts val="2200"/>
              </a:lnSpc>
            </a:pPr>
            <a:endParaRPr lang="en-US" sz="2000" spc="18">
              <a:solidFill>
                <a:srgbClr val="000000"/>
              </a:solidFill>
              <a:latin typeface="Garet"/>
            </a:endParaRPr>
          </a:p>
          <a:p>
            <a:pPr>
              <a:lnSpc>
                <a:spcPts val="2200"/>
              </a:lnSpc>
            </a:pPr>
            <a:r>
              <a:rPr lang="en-US" sz="2000" spc="18" err="1">
                <a:solidFill>
                  <a:srgbClr val="000000"/>
                </a:solidFill>
                <a:latin typeface="Garet Bold" panose="020B0604020202020204" charset="0"/>
              </a:rPr>
              <a:t>Soluções</a:t>
            </a:r>
            <a:r>
              <a:rPr lang="en-US" sz="2000" spc="18">
                <a:solidFill>
                  <a:srgbClr val="000000"/>
                </a:solidFill>
                <a:latin typeface="Garet Bold" panose="020B0604020202020204" charset="0"/>
              </a:rPr>
              <a:t>:</a:t>
            </a:r>
          </a:p>
          <a:p>
            <a:pPr>
              <a:lnSpc>
                <a:spcPts val="2200"/>
              </a:lnSpc>
            </a:pPr>
            <a:endParaRPr lang="en-US" sz="2000" spc="18">
              <a:solidFill>
                <a:srgbClr val="000000"/>
              </a:solidFill>
              <a:latin typeface="Garet"/>
            </a:endParaRPr>
          </a:p>
          <a:p>
            <a:pPr marL="342900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000" spc="18" err="1">
                <a:solidFill>
                  <a:srgbClr val="000000"/>
                </a:solidFill>
                <a:latin typeface="Garet"/>
              </a:rPr>
              <a:t>Aparelhos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IP;</a:t>
            </a:r>
          </a:p>
          <a:p>
            <a:pPr marL="342900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Headsets;</a:t>
            </a:r>
          </a:p>
          <a:p>
            <a:pPr marL="342900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000" spc="18" err="1">
                <a:solidFill>
                  <a:srgbClr val="000000"/>
                </a:solidFill>
                <a:latin typeface="Garet"/>
              </a:rPr>
              <a:t>Telas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Interativas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;</a:t>
            </a:r>
          </a:p>
          <a:p>
            <a:pPr marL="342900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000" spc="18" err="1">
                <a:solidFill>
                  <a:srgbClr val="000000"/>
                </a:solidFill>
                <a:latin typeface="Garet"/>
              </a:rPr>
              <a:t>Dispositivos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para audio 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videoconferência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,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homologados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para Microsoft Teams e Skype;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2510781" y="9851858"/>
            <a:ext cx="4999678" cy="120175"/>
            <a:chOff x="0" y="0"/>
            <a:chExt cx="6666237" cy="160234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614324" cy="160234"/>
              <a:chOff x="0" y="0"/>
              <a:chExt cx="911471" cy="3165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911471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911471" h="31651">
                    <a:moveTo>
                      <a:pt x="0" y="0"/>
                    </a:moveTo>
                    <a:lnTo>
                      <a:pt x="911471" y="0"/>
                    </a:lnTo>
                    <a:lnTo>
                      <a:pt x="911471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28575"/>
                <a:ext cx="911471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5025104" y="0"/>
              <a:ext cx="976749" cy="160234"/>
              <a:chOff x="0" y="0"/>
              <a:chExt cx="192938" cy="3165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92938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192938" h="31651">
                    <a:moveTo>
                      <a:pt x="0" y="0"/>
                    </a:moveTo>
                    <a:lnTo>
                      <a:pt x="192938" y="0"/>
                    </a:lnTo>
                    <a:lnTo>
                      <a:pt x="192938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A161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28575"/>
                <a:ext cx="192938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6408253" y="0"/>
              <a:ext cx="257984" cy="160234"/>
              <a:chOff x="0" y="0"/>
              <a:chExt cx="50960" cy="3165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50960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50960" h="31651">
                    <a:moveTo>
                      <a:pt x="0" y="0"/>
                    </a:moveTo>
                    <a:lnTo>
                      <a:pt x="50960" y="0"/>
                    </a:lnTo>
                    <a:lnTo>
                      <a:pt x="50960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28575"/>
                <a:ext cx="50960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</p:grpSp>
      <p:sp>
        <p:nvSpPr>
          <p:cNvPr id="27" name="Freeform 27"/>
          <p:cNvSpPr/>
          <p:nvPr/>
        </p:nvSpPr>
        <p:spPr>
          <a:xfrm>
            <a:off x="2565591" y="1993590"/>
            <a:ext cx="4012819" cy="852724"/>
          </a:xfrm>
          <a:custGeom>
            <a:avLst/>
            <a:gdLst/>
            <a:ahLst/>
            <a:cxnLst/>
            <a:rect l="l" t="t" r="r" b="b"/>
            <a:pathLst>
              <a:path w="4012819" h="852724">
                <a:moveTo>
                  <a:pt x="0" y="0"/>
                </a:moveTo>
                <a:lnTo>
                  <a:pt x="4012818" y="0"/>
                </a:lnTo>
                <a:lnTo>
                  <a:pt x="4012818" y="852724"/>
                </a:lnTo>
                <a:lnTo>
                  <a:pt x="0" y="85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2433442C-FF94-23BA-1D28-051608B8CFA0}"/>
              </a:ext>
            </a:extLst>
          </p:cNvPr>
          <p:cNvGrpSpPr/>
          <p:nvPr/>
        </p:nvGrpSpPr>
        <p:grpSpPr>
          <a:xfrm>
            <a:off x="9395159" y="2416536"/>
            <a:ext cx="8115300" cy="5453929"/>
            <a:chOff x="9144000" y="2480232"/>
            <a:chExt cx="8115300" cy="5453929"/>
          </a:xfrm>
        </p:grpSpPr>
        <p:grpSp>
          <p:nvGrpSpPr>
            <p:cNvPr id="5" name="Group 5"/>
            <p:cNvGrpSpPr/>
            <p:nvPr/>
          </p:nvGrpSpPr>
          <p:grpSpPr>
            <a:xfrm>
              <a:off x="9274487" y="2607625"/>
              <a:ext cx="7984813" cy="5326536"/>
              <a:chOff x="0" y="0"/>
              <a:chExt cx="2102996" cy="140287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02996" cy="1402874"/>
              </a:xfrm>
              <a:custGeom>
                <a:avLst/>
                <a:gdLst/>
                <a:ahLst/>
                <a:cxnLst/>
                <a:rect l="l" t="t" r="r" b="b"/>
                <a:pathLst>
                  <a:path w="2102996" h="1402874">
                    <a:moveTo>
                      <a:pt x="0" y="0"/>
                    </a:moveTo>
                    <a:lnTo>
                      <a:pt x="2102996" y="0"/>
                    </a:lnTo>
                    <a:lnTo>
                      <a:pt x="2102996" y="1402874"/>
                    </a:lnTo>
                    <a:lnTo>
                      <a:pt x="0" y="140287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3BDF2">
                      <a:alpha val="100000"/>
                    </a:srgbClr>
                  </a:gs>
                  <a:gs pos="100000">
                    <a:srgbClr val="A161F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28575"/>
                <a:ext cx="2102996" cy="13742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pic>
          <p:nvPicPr>
            <p:cNvPr id="30" name="Imagem 29" descr="Grupo de pessoas sentadas ao redor de uma mesa&#10;&#10;Descrição gerada automaticamente">
              <a:extLst>
                <a:ext uri="{FF2B5EF4-FFF2-40B4-BE49-F238E27FC236}">
                  <a16:creationId xmlns:a16="http://schemas.microsoft.com/office/drawing/2014/main" id="{AF0BD29B-C5D2-27A6-B7F5-DE8A08F5AE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7000" contras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" t="1557" r="1152"/>
            <a:stretch/>
          </p:blipFill>
          <p:spPr>
            <a:xfrm>
              <a:off x="9144000" y="2480232"/>
              <a:ext cx="7984813" cy="5326536"/>
            </a:xfrm>
            <a:prstGeom prst="rect">
              <a:avLst/>
            </a:prstGeom>
            <a:ln w="22225">
              <a:gradFill flip="none" rotWithShape="1">
                <a:gsLst>
                  <a:gs pos="0">
                    <a:srgbClr val="44BDF2"/>
                  </a:gs>
                  <a:gs pos="100000">
                    <a:srgbClr val="A162F2"/>
                  </a:gs>
                </a:gsLst>
                <a:lin ang="0" scaled="1"/>
                <a:tileRect/>
              </a:gradFill>
              <a:miter lim="800000"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295995" cy="10287000"/>
            <a:chOff x="0" y="0"/>
            <a:chExt cx="271170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1703" cy="2709333"/>
            </a:xfrm>
            <a:custGeom>
              <a:avLst/>
              <a:gdLst/>
              <a:ahLst/>
              <a:cxnLst/>
              <a:rect l="l" t="t" r="r" b="b"/>
              <a:pathLst>
                <a:path w="2711703" h="2709333">
                  <a:moveTo>
                    <a:pt x="0" y="0"/>
                  </a:moveTo>
                  <a:lnTo>
                    <a:pt x="2711703" y="0"/>
                  </a:lnTo>
                  <a:lnTo>
                    <a:pt x="271170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2711702" cy="2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777541" y="9952983"/>
            <a:ext cx="6492240" cy="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AutoShape 10"/>
          <p:cNvSpPr/>
          <p:nvPr/>
        </p:nvSpPr>
        <p:spPr>
          <a:xfrm>
            <a:off x="17900896" y="3517240"/>
            <a:ext cx="0" cy="325252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6366762" y="777541"/>
            <a:ext cx="1143697" cy="816434"/>
          </a:xfrm>
          <a:custGeom>
            <a:avLst/>
            <a:gdLst/>
            <a:ahLst/>
            <a:cxnLst/>
            <a:rect l="l" t="t" r="r" b="b"/>
            <a:pathLst>
              <a:path w="1143697" h="816434">
                <a:moveTo>
                  <a:pt x="0" y="0"/>
                </a:moveTo>
                <a:lnTo>
                  <a:pt x="1143697" y="0"/>
                </a:lnTo>
                <a:lnTo>
                  <a:pt x="1143697" y="816433"/>
                </a:lnTo>
                <a:lnTo>
                  <a:pt x="0" y="8164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777541" y="684726"/>
            <a:ext cx="15402454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00AFFA"/>
                </a:solidFill>
                <a:latin typeface="Garet Bold"/>
              </a:rPr>
              <a:t>PRINCIPAIS SOLUÇÕES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0" y="1359254"/>
            <a:ext cx="2571750" cy="56051"/>
            <a:chOff x="0" y="0"/>
            <a:chExt cx="677333" cy="147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77333" cy="14762"/>
            </a:xfrm>
            <a:custGeom>
              <a:avLst/>
              <a:gdLst/>
              <a:ahLst/>
              <a:cxnLst/>
              <a:rect l="l" t="t" r="r" b="b"/>
              <a:pathLst>
                <a:path w="677333" h="14762">
                  <a:moveTo>
                    <a:pt x="0" y="0"/>
                  </a:moveTo>
                  <a:lnTo>
                    <a:pt x="677333" y="0"/>
                  </a:lnTo>
                  <a:lnTo>
                    <a:pt x="677333" y="14762"/>
                  </a:lnTo>
                  <a:lnTo>
                    <a:pt x="0" y="14762"/>
                  </a:lnTo>
                  <a:close/>
                </a:path>
              </a:pathLst>
            </a:custGeom>
            <a:gradFill rotWithShape="1">
              <a:gsLst>
                <a:gs pos="0">
                  <a:srgbClr val="43BDF2">
                    <a:alpha val="100000"/>
                  </a:srgbClr>
                </a:gs>
                <a:gs pos="100000">
                  <a:srgbClr val="A161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77333" cy="52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77541" y="3438649"/>
            <a:ext cx="7588918" cy="5220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kern="100" dirty="0">
                <a:effectLst/>
                <a:latin typeface="Gare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pt-BR" sz="2000" b="1" kern="100" dirty="0" err="1">
                <a:effectLst/>
                <a:latin typeface="Garet Bold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Yeastar</a:t>
            </a:r>
            <a:r>
              <a:rPr lang="pt-BR" sz="2000" kern="100" dirty="0">
                <a:effectLst/>
                <a:latin typeface="Gare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capacita as empresas a se comunicarem e colaborarem em qualquer lugar, a qualquer hora, sem esforço. Os clientes também terão a experiência mais fácil quando se trata de implantar, aprender e gerenciar um sistema de comunicação. Com ofertas de serviços em nuvem, hardware, software e como serviço, as soluções </a:t>
            </a:r>
            <a:r>
              <a:rPr lang="pt-BR" sz="2000" kern="100" dirty="0" err="1">
                <a:effectLst/>
                <a:latin typeface="Gare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Yeastar</a:t>
            </a:r>
            <a:r>
              <a:rPr lang="pt-BR" sz="2000" kern="100" dirty="0">
                <a:effectLst/>
                <a:latin typeface="Gare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garantem que clientes sempre tenham a melhor abordagem para sua transformação.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000" kern="100" dirty="0">
              <a:effectLst/>
              <a:latin typeface="Garet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 err="1">
                <a:effectLst/>
                <a:latin typeface="Garet Bold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Soluções</a:t>
            </a:r>
            <a:r>
              <a:rPr lang="en-US" sz="2000" kern="100" dirty="0">
                <a:effectLst/>
                <a:latin typeface="Garet Bold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pt-BR" sz="2000" kern="100" dirty="0">
              <a:effectLst/>
              <a:latin typeface="Garet Bold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44BDF2"/>
              </a:buClr>
              <a:buFont typeface="Wingdings" panose="05000000000000000000" pitchFamily="2" charset="2"/>
              <a:buChar char="§"/>
            </a:pPr>
            <a:r>
              <a:rPr lang="pt-BR" sz="2000" b="1" kern="100" dirty="0">
                <a:effectLst/>
                <a:latin typeface="Gare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PABX IP;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44BDF2"/>
              </a:buClr>
              <a:buFont typeface="Wingdings" panose="05000000000000000000" pitchFamily="2" charset="2"/>
              <a:buChar char="§"/>
            </a:pPr>
            <a:r>
              <a:rPr lang="pt-BR" sz="2000" b="1" kern="100" dirty="0">
                <a:effectLst/>
                <a:latin typeface="Gare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Gateway VoIP;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44BDF2"/>
              </a:buClr>
              <a:buFont typeface="Wingdings" panose="05000000000000000000" pitchFamily="2" charset="2"/>
              <a:buChar char="§"/>
            </a:pPr>
            <a:r>
              <a:rPr lang="pt-BR" sz="2000" b="1" kern="100" dirty="0">
                <a:effectLst/>
                <a:latin typeface="Gare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SIP </a:t>
            </a:r>
            <a:r>
              <a:rPr lang="pt-BR" sz="2000" b="1" kern="100" dirty="0" err="1">
                <a:effectLst/>
                <a:latin typeface="Gare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Trunking</a:t>
            </a:r>
            <a:r>
              <a:rPr lang="pt-BR" sz="2000" b="1" kern="100" dirty="0">
                <a:effectLst/>
                <a:latin typeface="Gare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44BDF2"/>
              </a:buClr>
              <a:buFont typeface="Wingdings" panose="05000000000000000000" pitchFamily="2" charset="2"/>
              <a:buChar char="§"/>
            </a:pPr>
            <a:r>
              <a:rPr lang="pt-BR" sz="2000" b="1" kern="100" dirty="0">
                <a:effectLst/>
                <a:latin typeface="Gare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Soluções de comunicação em nuvem.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2510781" y="9851858"/>
            <a:ext cx="4999678" cy="120175"/>
            <a:chOff x="0" y="0"/>
            <a:chExt cx="6666237" cy="160234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614324" cy="160234"/>
              <a:chOff x="0" y="0"/>
              <a:chExt cx="911471" cy="3165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911471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911471" h="31651">
                    <a:moveTo>
                      <a:pt x="0" y="0"/>
                    </a:moveTo>
                    <a:lnTo>
                      <a:pt x="911471" y="0"/>
                    </a:lnTo>
                    <a:lnTo>
                      <a:pt x="911471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28575"/>
                <a:ext cx="911471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5025104" y="0"/>
              <a:ext cx="976749" cy="160234"/>
              <a:chOff x="0" y="0"/>
              <a:chExt cx="192938" cy="3165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92938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192938" h="31651">
                    <a:moveTo>
                      <a:pt x="0" y="0"/>
                    </a:moveTo>
                    <a:lnTo>
                      <a:pt x="192938" y="0"/>
                    </a:lnTo>
                    <a:lnTo>
                      <a:pt x="192938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A161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28575"/>
                <a:ext cx="192938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6408253" y="0"/>
              <a:ext cx="257984" cy="160234"/>
              <a:chOff x="0" y="0"/>
              <a:chExt cx="50960" cy="3165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50960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50960" h="31651">
                    <a:moveTo>
                      <a:pt x="0" y="0"/>
                    </a:moveTo>
                    <a:lnTo>
                      <a:pt x="50960" y="0"/>
                    </a:lnTo>
                    <a:lnTo>
                      <a:pt x="50960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28575"/>
                <a:ext cx="50960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</p:grpSp>
      <p:pic>
        <p:nvPicPr>
          <p:cNvPr id="33" name="Imagem 32" descr="Logotipo&#10;&#10;Descrição gerada automaticamente">
            <a:extLst>
              <a:ext uri="{FF2B5EF4-FFF2-40B4-BE49-F238E27FC236}">
                <a16:creationId xmlns:a16="http://schemas.microsoft.com/office/drawing/2014/main" id="{511328E0-BECE-2413-02B1-C0C98D937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818" y="1794758"/>
            <a:ext cx="4262592" cy="1264438"/>
          </a:xfrm>
          <a:prstGeom prst="rect">
            <a:avLst/>
          </a:prstGeom>
        </p:spPr>
      </p:pic>
      <p:grpSp>
        <p:nvGrpSpPr>
          <p:cNvPr id="38" name="Agrupar 37">
            <a:extLst>
              <a:ext uri="{FF2B5EF4-FFF2-40B4-BE49-F238E27FC236}">
                <a16:creationId xmlns:a16="http://schemas.microsoft.com/office/drawing/2014/main" id="{38622BAA-9130-A0D5-7F16-EEB514DB2933}"/>
              </a:ext>
            </a:extLst>
          </p:cNvPr>
          <p:cNvGrpSpPr/>
          <p:nvPr/>
        </p:nvGrpSpPr>
        <p:grpSpPr>
          <a:xfrm>
            <a:off x="9394781" y="2414146"/>
            <a:ext cx="8115678" cy="5458707"/>
            <a:chOff x="9394781" y="2414146"/>
            <a:chExt cx="8115678" cy="5458707"/>
          </a:xfrm>
        </p:grpSpPr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27C1FE01-174B-70B1-1AED-FB325C52F5F2}"/>
                </a:ext>
              </a:extLst>
            </p:cNvPr>
            <p:cNvGrpSpPr/>
            <p:nvPr/>
          </p:nvGrpSpPr>
          <p:grpSpPr>
            <a:xfrm>
              <a:off x="9525646" y="2546317"/>
              <a:ext cx="7984813" cy="5326536"/>
              <a:chOff x="0" y="0"/>
              <a:chExt cx="2102996" cy="1402874"/>
            </a:xfrm>
          </p:grpSpPr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94A17E3E-86C6-7A8C-4DD8-25487D4C922B}"/>
                  </a:ext>
                </a:extLst>
              </p:cNvPr>
              <p:cNvSpPr/>
              <p:nvPr/>
            </p:nvSpPr>
            <p:spPr>
              <a:xfrm>
                <a:off x="0" y="0"/>
                <a:ext cx="2102996" cy="1402874"/>
              </a:xfrm>
              <a:custGeom>
                <a:avLst/>
                <a:gdLst/>
                <a:ahLst/>
                <a:cxnLst/>
                <a:rect l="l" t="t" r="r" b="b"/>
                <a:pathLst>
                  <a:path w="2102996" h="1402874">
                    <a:moveTo>
                      <a:pt x="0" y="0"/>
                    </a:moveTo>
                    <a:lnTo>
                      <a:pt x="2102996" y="0"/>
                    </a:lnTo>
                    <a:lnTo>
                      <a:pt x="2102996" y="1402874"/>
                    </a:lnTo>
                    <a:lnTo>
                      <a:pt x="0" y="140287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3BDF2">
                      <a:alpha val="100000"/>
                    </a:srgbClr>
                  </a:gs>
                  <a:gs pos="100000">
                    <a:srgbClr val="A161F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" name="TextBox 7">
                <a:extLst>
                  <a:ext uri="{FF2B5EF4-FFF2-40B4-BE49-F238E27FC236}">
                    <a16:creationId xmlns:a16="http://schemas.microsoft.com/office/drawing/2014/main" id="{34D95963-93F2-1FB7-E1C6-18AA4C211740}"/>
                  </a:ext>
                </a:extLst>
              </p:cNvPr>
              <p:cNvSpPr txBox="1"/>
              <p:nvPr/>
            </p:nvSpPr>
            <p:spPr>
              <a:xfrm>
                <a:off x="0" y="28575"/>
                <a:ext cx="2102996" cy="13742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pic>
          <p:nvPicPr>
            <p:cNvPr id="37" name="Imagem 36" descr="Homem sentado em frente a mesa com computador&#10;&#10;Descrição gerada automaticamente">
              <a:extLst>
                <a:ext uri="{FF2B5EF4-FFF2-40B4-BE49-F238E27FC236}">
                  <a16:creationId xmlns:a16="http://schemas.microsoft.com/office/drawing/2014/main" id="{3C5FFD97-F7D6-BA1F-DFC0-1A828B3E8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"/>
            <a:stretch/>
          </p:blipFill>
          <p:spPr>
            <a:xfrm>
              <a:off x="9394781" y="2414146"/>
              <a:ext cx="7995250" cy="5326537"/>
            </a:xfrm>
            <a:prstGeom prst="rect">
              <a:avLst/>
            </a:prstGeom>
            <a:ln w="22225">
              <a:gradFill flip="none" rotWithShape="1">
                <a:gsLst>
                  <a:gs pos="0">
                    <a:srgbClr val="44BDF2"/>
                  </a:gs>
                  <a:gs pos="100000">
                    <a:srgbClr val="A162F2"/>
                  </a:gs>
                </a:gsLst>
                <a:lin ang="0" scaled="1"/>
                <a:tileRect/>
              </a:gradFill>
              <a:miter lim="800000"/>
            </a:ln>
          </p:spPr>
        </p:pic>
      </p:grpSp>
    </p:spTree>
    <p:extLst>
      <p:ext uri="{BB962C8B-B14F-4D97-AF65-F5344CB8AC3E}">
        <p14:creationId xmlns:p14="http://schemas.microsoft.com/office/powerpoint/2010/main" val="577730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2408296" cy="2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359254"/>
            <a:ext cx="2571750" cy="56051"/>
            <a:chOff x="0" y="0"/>
            <a:chExt cx="677333" cy="147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7333" cy="14762"/>
            </a:xfrm>
            <a:custGeom>
              <a:avLst/>
              <a:gdLst/>
              <a:ahLst/>
              <a:cxnLst/>
              <a:rect l="l" t="t" r="r" b="b"/>
              <a:pathLst>
                <a:path w="677333" h="14762">
                  <a:moveTo>
                    <a:pt x="0" y="0"/>
                  </a:moveTo>
                  <a:lnTo>
                    <a:pt x="677333" y="0"/>
                  </a:lnTo>
                  <a:lnTo>
                    <a:pt x="677333" y="14762"/>
                  </a:lnTo>
                  <a:lnTo>
                    <a:pt x="0" y="14762"/>
                  </a:lnTo>
                  <a:close/>
                </a:path>
              </a:pathLst>
            </a:custGeom>
            <a:gradFill rotWithShape="1">
              <a:gsLst>
                <a:gs pos="0">
                  <a:srgbClr val="43BDF2">
                    <a:alpha val="100000"/>
                  </a:srgbClr>
                </a:gs>
                <a:gs pos="100000">
                  <a:srgbClr val="A161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77333" cy="52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921541" y="2542252"/>
            <a:ext cx="7588918" cy="193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199" spc="28">
                <a:solidFill>
                  <a:srgbClr val="000000"/>
                </a:solidFill>
                <a:latin typeface="Garet Bold"/>
              </a:rPr>
              <a:t>(11) 3111-3800 | (11) 3111-3888</a:t>
            </a:r>
          </a:p>
          <a:p>
            <a:pPr>
              <a:lnSpc>
                <a:spcPct val="150000"/>
              </a:lnSpc>
            </a:pPr>
            <a:r>
              <a:rPr lang="en-US" sz="3199" spc="28">
                <a:solidFill>
                  <a:srgbClr val="A161F2"/>
                </a:solidFill>
                <a:latin typeface="Garet Bold"/>
                <a:hlinkClick r:id="rId2" tooltip="mailto:contato@olitel.com.b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contato@olitel.com.br</a:t>
            </a:r>
          </a:p>
          <a:p>
            <a:pPr>
              <a:lnSpc>
                <a:spcPts val="3519"/>
              </a:lnSpc>
            </a:pPr>
            <a:endParaRPr lang="en-US" sz="3199" spc="28">
              <a:solidFill>
                <a:srgbClr val="0000FF"/>
              </a:solidFill>
              <a:latin typeface="Garet Bold"/>
              <a:hlinkClick r:id="rId2" tooltip="mailto:contato@olitel.com.br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717657" y="5258811"/>
            <a:ext cx="4903976" cy="2485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19"/>
              </a:lnSpc>
            </a:pPr>
            <a:r>
              <a:rPr lang="en-US" sz="3199" u="none" strike="noStrike" spc="28">
                <a:latin typeface="Garet Bold"/>
                <a:hlinkClick r:id="rId2" tooltip="mailto:contato@olitel.com.b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Olitel </a:t>
            </a:r>
            <a:r>
              <a:rPr lang="en-US" sz="3199" u="none" strike="noStrike" spc="28" err="1">
                <a:latin typeface="Garet Bold"/>
                <a:hlinkClick r:id="rId2" tooltip="mailto:contato@olitel.com.b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Brasil</a:t>
            </a:r>
            <a:r>
              <a:rPr lang="en-US" sz="3199" u="none" strike="noStrike" spc="28">
                <a:latin typeface="Garet Bold"/>
                <a:hlinkClick r:id="rId2" tooltip="mailto:contato@olitel.com.b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S/A</a:t>
            </a:r>
          </a:p>
          <a:p>
            <a:pPr marL="0" lvl="0" indent="0" algn="l">
              <a:lnSpc>
                <a:spcPts val="6719"/>
              </a:lnSpc>
            </a:pPr>
            <a:r>
              <a:rPr lang="en-US" sz="3199" u="none" strike="noStrike" spc="28">
                <a:latin typeface="Garet Bold"/>
                <a:hlinkClick r:id="rId2" tooltip="mailto:contato@olitel.com.b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@olitelbrasil</a:t>
            </a:r>
          </a:p>
          <a:p>
            <a:pPr marL="0" lvl="0" indent="0" algn="l">
              <a:lnSpc>
                <a:spcPts val="6719"/>
              </a:lnSpc>
            </a:pPr>
            <a:r>
              <a:rPr lang="en-US" sz="3199" u="none" strike="noStrike" spc="28">
                <a:latin typeface="Garet Bold"/>
                <a:hlinkClick r:id="rId2" tooltip="mailto:contato@olitel.com.b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OLITEL BRASIL S/A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2510781" y="9851858"/>
            <a:ext cx="4999678" cy="120175"/>
            <a:chOff x="0" y="0"/>
            <a:chExt cx="6666237" cy="160234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4614324" cy="160234"/>
              <a:chOff x="0" y="0"/>
              <a:chExt cx="911471" cy="31651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911471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911471" h="31651">
                    <a:moveTo>
                      <a:pt x="0" y="0"/>
                    </a:moveTo>
                    <a:lnTo>
                      <a:pt x="911471" y="0"/>
                    </a:lnTo>
                    <a:lnTo>
                      <a:pt x="911471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28575"/>
                <a:ext cx="911471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5025104" y="0"/>
              <a:ext cx="976749" cy="160234"/>
              <a:chOff x="0" y="0"/>
              <a:chExt cx="192938" cy="3165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92938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192938" h="31651">
                    <a:moveTo>
                      <a:pt x="0" y="0"/>
                    </a:moveTo>
                    <a:lnTo>
                      <a:pt x="192938" y="0"/>
                    </a:lnTo>
                    <a:lnTo>
                      <a:pt x="192938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A161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28575"/>
                <a:ext cx="192938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6408253" y="0"/>
              <a:ext cx="257984" cy="160234"/>
              <a:chOff x="0" y="0"/>
              <a:chExt cx="50960" cy="31651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0960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50960" h="31651">
                    <a:moveTo>
                      <a:pt x="0" y="0"/>
                    </a:moveTo>
                    <a:lnTo>
                      <a:pt x="50960" y="0"/>
                    </a:lnTo>
                    <a:lnTo>
                      <a:pt x="50960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28575"/>
                <a:ext cx="50960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</p:grpSp>
      <p:sp>
        <p:nvSpPr>
          <p:cNvPr id="26" name="AutoShape 26"/>
          <p:cNvSpPr/>
          <p:nvPr/>
        </p:nvSpPr>
        <p:spPr>
          <a:xfrm>
            <a:off x="777541" y="9952983"/>
            <a:ext cx="6492240" cy="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7" name="AutoShape 27"/>
          <p:cNvSpPr/>
          <p:nvPr/>
        </p:nvSpPr>
        <p:spPr>
          <a:xfrm>
            <a:off x="17900896" y="3517240"/>
            <a:ext cx="0" cy="325252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386490" y="5653214"/>
            <a:ext cx="6371020" cy="97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59"/>
              </a:lnSpc>
            </a:pPr>
            <a:endParaRPr lang="en-US" sz="2599" spc="23">
              <a:solidFill>
                <a:srgbClr val="000000"/>
              </a:solidFill>
              <a:latin typeface="Garet Bold"/>
            </a:endParaRPr>
          </a:p>
          <a:p>
            <a:pPr>
              <a:lnSpc>
                <a:spcPts val="4619"/>
              </a:lnSpc>
            </a:pPr>
            <a:r>
              <a:rPr lang="en-US" sz="4199" u="sng" spc="37">
                <a:solidFill>
                  <a:srgbClr val="A161F2"/>
                </a:solidFill>
                <a:latin typeface="Garet Bold"/>
                <a:hlinkClick r:id="rId2" tooltip="mailto:contato@olitel.com.b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olitel.com.br</a:t>
            </a:r>
          </a:p>
        </p:txBody>
      </p:sp>
      <p:pic>
        <p:nvPicPr>
          <p:cNvPr id="30" name="Imagem 29" descr="Logotipo&#10;&#10;Descrição gerada automaticamente">
            <a:extLst>
              <a:ext uri="{FF2B5EF4-FFF2-40B4-BE49-F238E27FC236}">
                <a16:creationId xmlns:a16="http://schemas.microsoft.com/office/drawing/2014/main" id="{01F58AE0-AEDC-7DD4-6F23-281A6602A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90" y="2542252"/>
            <a:ext cx="6371020" cy="1942290"/>
          </a:xfrm>
          <a:prstGeom prst="rect">
            <a:avLst/>
          </a:prstGeom>
        </p:spPr>
      </p:pic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1AED5CAF-A60B-D8C7-62E6-D4FA95D794B2}"/>
              </a:ext>
            </a:extLst>
          </p:cNvPr>
          <p:cNvSpPr/>
          <p:nvPr/>
        </p:nvSpPr>
        <p:spPr>
          <a:xfrm>
            <a:off x="9994868" y="5584513"/>
            <a:ext cx="476579" cy="476579"/>
          </a:xfrm>
          <a:prstGeom prst="roundRect">
            <a:avLst/>
          </a:prstGeom>
          <a:solidFill>
            <a:srgbClr val="A16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A161F2"/>
              </a:solidFill>
            </a:endParaRPr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66B96CD3-FA3D-76E2-7C46-7FB29C21CCC6}"/>
              </a:ext>
            </a:extLst>
          </p:cNvPr>
          <p:cNvSpPr/>
          <p:nvPr/>
        </p:nvSpPr>
        <p:spPr>
          <a:xfrm>
            <a:off x="10024411" y="6386981"/>
            <a:ext cx="476579" cy="476579"/>
          </a:xfrm>
          <a:prstGeom prst="roundRect">
            <a:avLst/>
          </a:prstGeom>
          <a:solidFill>
            <a:srgbClr val="A16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A161F2"/>
              </a:solidFill>
            </a:endParaRPr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ED5E2B49-851B-672A-BBE4-C4E9A157202F}"/>
              </a:ext>
            </a:extLst>
          </p:cNvPr>
          <p:cNvSpPr/>
          <p:nvPr/>
        </p:nvSpPr>
        <p:spPr>
          <a:xfrm>
            <a:off x="10031564" y="7256027"/>
            <a:ext cx="476579" cy="476579"/>
          </a:xfrm>
          <a:prstGeom prst="roundRect">
            <a:avLst/>
          </a:prstGeom>
          <a:solidFill>
            <a:srgbClr val="A16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A161F2"/>
              </a:solidFill>
            </a:endParaRPr>
          </a:p>
        </p:txBody>
      </p:sp>
      <p:pic>
        <p:nvPicPr>
          <p:cNvPr id="33" name="Imagem 32" descr="Ícone&#10;&#10;Descrição gerada automaticamente">
            <a:extLst>
              <a:ext uri="{FF2B5EF4-FFF2-40B4-BE49-F238E27FC236}">
                <a16:creationId xmlns:a16="http://schemas.microsoft.com/office/drawing/2014/main" id="{2D984CBF-F39E-8577-49FB-92002B9F0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411" y="6386981"/>
            <a:ext cx="476579" cy="476579"/>
          </a:xfrm>
          <a:prstGeom prst="rect">
            <a:avLst/>
          </a:prstGeom>
        </p:spPr>
      </p:pic>
      <p:pic>
        <p:nvPicPr>
          <p:cNvPr id="35" name="Imagem 34" descr="Ícone&#10;&#10;Descrição gerada automaticamente">
            <a:extLst>
              <a:ext uri="{FF2B5EF4-FFF2-40B4-BE49-F238E27FC236}">
                <a16:creationId xmlns:a16="http://schemas.microsoft.com/office/drawing/2014/main" id="{9DE5B12B-70EE-1A19-1645-2F36FFF80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63" y="7256026"/>
            <a:ext cx="476580" cy="476580"/>
          </a:xfrm>
          <a:prstGeom prst="rect">
            <a:avLst/>
          </a:prstGeom>
        </p:spPr>
      </p:pic>
      <p:pic>
        <p:nvPicPr>
          <p:cNvPr id="37" name="Imagem 36" descr="Desenho de bandeira&#10;&#10;Descrição gerada automaticamente com confiança média">
            <a:extLst>
              <a:ext uri="{FF2B5EF4-FFF2-40B4-BE49-F238E27FC236}">
                <a16:creationId xmlns:a16="http://schemas.microsoft.com/office/drawing/2014/main" id="{24342EC9-E120-9C5C-58A4-90125B8161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779" y="5595424"/>
            <a:ext cx="454756" cy="4547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540682"/>
            <a:ext cx="18288000" cy="4746318"/>
            <a:chOff x="0" y="0"/>
            <a:chExt cx="4816593" cy="12500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250059"/>
            </a:xfrm>
            <a:custGeom>
              <a:avLst/>
              <a:gdLst/>
              <a:ahLst/>
              <a:cxnLst/>
              <a:rect l="l" t="t" r="r" b="b"/>
              <a:pathLst>
                <a:path w="4816592" h="1250059">
                  <a:moveTo>
                    <a:pt x="0" y="0"/>
                  </a:moveTo>
                  <a:lnTo>
                    <a:pt x="4816592" y="0"/>
                  </a:lnTo>
                  <a:lnTo>
                    <a:pt x="4816592" y="1250059"/>
                  </a:lnTo>
                  <a:lnTo>
                    <a:pt x="0" y="1250059"/>
                  </a:lnTo>
                  <a:close/>
                </a:path>
              </a:pathLst>
            </a:custGeom>
            <a:solidFill>
              <a:srgbClr val="EDF9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4816593" cy="1221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66762" y="777541"/>
            <a:ext cx="1143697" cy="816434"/>
          </a:xfrm>
          <a:custGeom>
            <a:avLst/>
            <a:gdLst/>
            <a:ahLst/>
            <a:cxnLst/>
            <a:rect l="l" t="t" r="r" b="b"/>
            <a:pathLst>
              <a:path w="1143697" h="816434">
                <a:moveTo>
                  <a:pt x="0" y="0"/>
                </a:moveTo>
                <a:lnTo>
                  <a:pt x="1143697" y="0"/>
                </a:lnTo>
                <a:lnTo>
                  <a:pt x="1143697" y="816433"/>
                </a:lnTo>
                <a:lnTo>
                  <a:pt x="0" y="8164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777541" y="675201"/>
            <a:ext cx="15402454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0"/>
              </a:lnSpc>
              <a:spcBef>
                <a:spcPct val="0"/>
              </a:spcBef>
            </a:pPr>
            <a:r>
              <a:rPr lang="en-US" sz="5000" u="none" strike="noStrike">
                <a:solidFill>
                  <a:srgbClr val="00AFFA"/>
                </a:solidFill>
                <a:latin typeface="Garet Bold"/>
              </a:rPr>
              <a:t>SOBRE A OLITEL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1359254"/>
            <a:ext cx="2571750" cy="56051"/>
            <a:chOff x="0" y="0"/>
            <a:chExt cx="677333" cy="147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77333" cy="14762"/>
            </a:xfrm>
            <a:custGeom>
              <a:avLst/>
              <a:gdLst/>
              <a:ahLst/>
              <a:cxnLst/>
              <a:rect l="l" t="t" r="r" b="b"/>
              <a:pathLst>
                <a:path w="677333" h="14762">
                  <a:moveTo>
                    <a:pt x="0" y="0"/>
                  </a:moveTo>
                  <a:lnTo>
                    <a:pt x="677333" y="0"/>
                  </a:lnTo>
                  <a:lnTo>
                    <a:pt x="677333" y="14762"/>
                  </a:lnTo>
                  <a:lnTo>
                    <a:pt x="0" y="14762"/>
                  </a:lnTo>
                  <a:close/>
                </a:path>
              </a:pathLst>
            </a:custGeom>
            <a:gradFill rotWithShape="1">
              <a:gsLst>
                <a:gs pos="0">
                  <a:srgbClr val="43BDF2">
                    <a:alpha val="100000"/>
                  </a:srgbClr>
                </a:gs>
                <a:gs pos="100000">
                  <a:srgbClr val="A161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677333" cy="52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510781" y="9851858"/>
            <a:ext cx="4999678" cy="120175"/>
            <a:chOff x="0" y="0"/>
            <a:chExt cx="6666237" cy="160234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4614324" cy="160234"/>
              <a:chOff x="0" y="0"/>
              <a:chExt cx="911471" cy="3165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11471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911471" h="31651">
                    <a:moveTo>
                      <a:pt x="0" y="0"/>
                    </a:moveTo>
                    <a:lnTo>
                      <a:pt x="911471" y="0"/>
                    </a:lnTo>
                    <a:lnTo>
                      <a:pt x="911471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28575"/>
                <a:ext cx="911471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5025104" y="0"/>
              <a:ext cx="976749" cy="160234"/>
              <a:chOff x="0" y="0"/>
              <a:chExt cx="192938" cy="3165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92938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192938" h="31651">
                    <a:moveTo>
                      <a:pt x="0" y="0"/>
                    </a:moveTo>
                    <a:lnTo>
                      <a:pt x="192938" y="0"/>
                    </a:lnTo>
                    <a:lnTo>
                      <a:pt x="192938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A161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28575"/>
                <a:ext cx="192938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6408253" y="0"/>
              <a:ext cx="257984" cy="160234"/>
              <a:chOff x="0" y="0"/>
              <a:chExt cx="50960" cy="31651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50960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50960" h="31651">
                    <a:moveTo>
                      <a:pt x="0" y="0"/>
                    </a:moveTo>
                    <a:lnTo>
                      <a:pt x="50960" y="0"/>
                    </a:lnTo>
                    <a:lnTo>
                      <a:pt x="50960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28575"/>
                <a:ext cx="50960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</p:grpSp>
      <p:sp>
        <p:nvSpPr>
          <p:cNvPr id="20" name="AutoShape 20"/>
          <p:cNvSpPr/>
          <p:nvPr/>
        </p:nvSpPr>
        <p:spPr>
          <a:xfrm>
            <a:off x="777541" y="9952983"/>
            <a:ext cx="6492240" cy="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" name="AutoShape 21"/>
          <p:cNvSpPr/>
          <p:nvPr/>
        </p:nvSpPr>
        <p:spPr>
          <a:xfrm>
            <a:off x="17900896" y="3517240"/>
            <a:ext cx="0" cy="325252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8" name="TextBox 28"/>
          <p:cNvSpPr txBox="1"/>
          <p:nvPr/>
        </p:nvSpPr>
        <p:spPr>
          <a:xfrm>
            <a:off x="777541" y="1669692"/>
            <a:ext cx="14504378" cy="668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 err="1">
                <a:solidFill>
                  <a:srgbClr val="000000"/>
                </a:solidFill>
                <a:latin typeface="Garet"/>
              </a:rPr>
              <a:t>Somos</a:t>
            </a:r>
            <a:r>
              <a:rPr lang="en-US" sz="2399">
                <a:solidFill>
                  <a:srgbClr val="000000"/>
                </a:solidFill>
                <a:latin typeface="Garet"/>
              </a:rPr>
              <a:t> uma </a:t>
            </a:r>
            <a:r>
              <a:rPr lang="en-US" sz="2399" err="1">
                <a:solidFill>
                  <a:srgbClr val="000000"/>
                </a:solidFill>
                <a:latin typeface="Garet"/>
              </a:rPr>
              <a:t>empresa</a:t>
            </a:r>
            <a:r>
              <a:rPr lang="en-US" sz="2399">
                <a:solidFill>
                  <a:srgbClr val="000000"/>
                </a:solidFill>
                <a:latin typeface="Garet"/>
              </a:rPr>
              <a:t> de </a:t>
            </a:r>
            <a:r>
              <a:rPr lang="en-US" sz="2399" err="1">
                <a:solidFill>
                  <a:srgbClr val="000000"/>
                </a:solidFill>
                <a:latin typeface="Garet"/>
              </a:rPr>
              <a:t>integração</a:t>
            </a:r>
            <a:r>
              <a:rPr lang="en-US" sz="2399">
                <a:solidFill>
                  <a:srgbClr val="000000"/>
                </a:solidFill>
                <a:latin typeface="Garet"/>
              </a:rPr>
              <a:t> de </a:t>
            </a:r>
            <a:r>
              <a:rPr lang="en-US" sz="2399" err="1">
                <a:solidFill>
                  <a:srgbClr val="000000"/>
                </a:solidFill>
                <a:latin typeface="Garet"/>
              </a:rPr>
              <a:t>tecnologias</a:t>
            </a:r>
            <a:r>
              <a:rPr lang="en-US" sz="2399">
                <a:solidFill>
                  <a:srgbClr val="000000"/>
                </a:solidFill>
                <a:latin typeface="Garet"/>
              </a:rPr>
              <a:t> e serviços de </a:t>
            </a:r>
            <a:r>
              <a:rPr lang="en-US" sz="2399" err="1">
                <a:solidFill>
                  <a:srgbClr val="000000"/>
                </a:solidFill>
                <a:latin typeface="Garet"/>
              </a:rPr>
              <a:t>comunicações</a:t>
            </a:r>
            <a:r>
              <a:rPr lang="en-US" sz="2399">
                <a:solidFill>
                  <a:srgbClr val="000000"/>
                </a:solidFill>
                <a:latin typeface="Garet"/>
              </a:rPr>
              <a:t> </a:t>
            </a:r>
            <a:r>
              <a:rPr lang="en-US" sz="2399" err="1">
                <a:solidFill>
                  <a:srgbClr val="000000"/>
                </a:solidFill>
                <a:latin typeface="Garet"/>
              </a:rPr>
              <a:t>unificadas</a:t>
            </a:r>
            <a:r>
              <a:rPr lang="en-US" sz="2399">
                <a:solidFill>
                  <a:srgbClr val="000000"/>
                </a:solidFill>
                <a:latin typeface="Garet"/>
              </a:rPr>
              <a:t>.</a:t>
            </a:r>
          </a:p>
          <a:p>
            <a:pPr>
              <a:lnSpc>
                <a:spcPts val="2639"/>
              </a:lnSpc>
            </a:pPr>
            <a:endParaRPr lang="en-US" sz="2399">
              <a:solidFill>
                <a:srgbClr val="000000"/>
              </a:solidFill>
              <a:latin typeface="Garet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147384" y="4899013"/>
            <a:ext cx="4462388" cy="675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399">
                <a:solidFill>
                  <a:srgbClr val="000000"/>
                </a:solidFill>
                <a:latin typeface="Garet Bold"/>
              </a:rPr>
              <a:t>+ de 2000</a:t>
            </a:r>
            <a:r>
              <a:rPr lang="en-US" sz="2399">
                <a:solidFill>
                  <a:srgbClr val="000000"/>
                </a:solidFill>
                <a:latin typeface="Garet"/>
              </a:rPr>
              <a:t> </a:t>
            </a:r>
            <a:r>
              <a:rPr lang="en-US" sz="2399" err="1">
                <a:solidFill>
                  <a:srgbClr val="000000"/>
                </a:solidFill>
                <a:latin typeface="Garet"/>
              </a:rPr>
              <a:t>clientes</a:t>
            </a:r>
            <a:r>
              <a:rPr lang="en-US" sz="2399">
                <a:solidFill>
                  <a:srgbClr val="000000"/>
                </a:solidFill>
                <a:latin typeface="Garet"/>
              </a:rPr>
              <a:t> </a:t>
            </a:r>
            <a:r>
              <a:rPr lang="en-US" sz="2399" err="1">
                <a:solidFill>
                  <a:srgbClr val="000000"/>
                </a:solidFill>
                <a:latin typeface="Garet"/>
              </a:rPr>
              <a:t>atendidos</a:t>
            </a:r>
            <a:endParaRPr lang="en-US" sz="2399">
              <a:solidFill>
                <a:srgbClr val="000000"/>
              </a:solidFill>
              <a:latin typeface="Garet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2147383" y="6282955"/>
            <a:ext cx="4462389" cy="39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>
                <a:solidFill>
                  <a:srgbClr val="A161F2"/>
                </a:solidFill>
                <a:latin typeface="Garet Bold"/>
              </a:rPr>
              <a:t>ENTREGA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084517" y="4899013"/>
            <a:ext cx="4118966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399">
                <a:solidFill>
                  <a:srgbClr val="000000"/>
                </a:solidFill>
                <a:latin typeface="Garet Bold"/>
              </a:rPr>
              <a:t>+ De 40 </a:t>
            </a:r>
            <a:r>
              <a:rPr lang="en-US" sz="2399" err="1">
                <a:solidFill>
                  <a:srgbClr val="000000"/>
                </a:solidFill>
                <a:latin typeface="Garet Bold"/>
              </a:rPr>
              <a:t>anos</a:t>
            </a:r>
            <a:r>
              <a:rPr lang="en-US" sz="2399">
                <a:solidFill>
                  <a:srgbClr val="000000"/>
                </a:solidFill>
                <a:latin typeface="Garet"/>
              </a:rPr>
              <a:t> de </a:t>
            </a:r>
            <a:r>
              <a:rPr lang="en-US" sz="2399" err="1">
                <a:solidFill>
                  <a:srgbClr val="000000"/>
                </a:solidFill>
                <a:latin typeface="Garet"/>
              </a:rPr>
              <a:t>trajetória</a:t>
            </a:r>
            <a:endParaRPr lang="en-US" sz="2399">
              <a:solidFill>
                <a:srgbClr val="000000"/>
              </a:solidFill>
              <a:latin typeface="Garet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084517" y="6282955"/>
            <a:ext cx="4118966" cy="39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>
                <a:solidFill>
                  <a:srgbClr val="00AFFA"/>
                </a:solidFill>
                <a:latin typeface="Garet Bold"/>
              </a:rPr>
              <a:t>CONCEITO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78228" y="4899013"/>
            <a:ext cx="4462389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399" err="1">
                <a:solidFill>
                  <a:srgbClr val="000000"/>
                </a:solidFill>
                <a:latin typeface="Garet Bold"/>
              </a:rPr>
              <a:t>Capilaridade</a:t>
            </a:r>
            <a:r>
              <a:rPr lang="en-US" sz="2399">
                <a:solidFill>
                  <a:srgbClr val="000000"/>
                </a:solidFill>
                <a:latin typeface="Garet"/>
              </a:rPr>
              <a:t> Nacional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678228" y="6282955"/>
            <a:ext cx="4462389" cy="39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>
                <a:solidFill>
                  <a:srgbClr val="A161F2"/>
                </a:solidFill>
                <a:latin typeface="Garet Bold"/>
              </a:rPr>
              <a:t>COMPROMISSO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886879" y="6744313"/>
            <a:ext cx="4045088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spc="18" err="1">
                <a:solidFill>
                  <a:srgbClr val="000000"/>
                </a:solidFill>
                <a:latin typeface="Garet"/>
              </a:rPr>
              <a:t>Suprir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as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necessidades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dos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clientes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desde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a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elaboração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de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projetos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,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até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a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sua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viabilização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implantação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385307" y="6744313"/>
            <a:ext cx="3726038" cy="1828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spc="18" err="1">
                <a:solidFill>
                  <a:srgbClr val="000000"/>
                </a:solidFill>
                <a:latin typeface="Garet"/>
              </a:rPr>
              <a:t>Fornecimento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de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soluções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específicas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para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empresas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de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todos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os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portes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,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visando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a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evolução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tecnológica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estruturação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adequada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em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TI e Telecom.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566269" y="6794764"/>
            <a:ext cx="3857766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Atender demandas de todos os portes, com o máximo de qualidade, eficiência, suporte pré e pós vendas. </a:t>
            </a:r>
          </a:p>
        </p:txBody>
      </p:sp>
      <p:sp>
        <p:nvSpPr>
          <p:cNvPr id="41" name="Freeform 23"/>
          <p:cNvSpPr/>
          <p:nvPr/>
        </p:nvSpPr>
        <p:spPr>
          <a:xfrm>
            <a:off x="2988701" y="2721770"/>
            <a:ext cx="1841444" cy="1843868"/>
          </a:xfrm>
          <a:prstGeom prst="flowChartAlternateProcess">
            <a:avLst/>
          </a:prstGeom>
          <a:solidFill>
            <a:srgbClr val="43BDF2"/>
          </a:solidFill>
        </p:spPr>
        <p:txBody>
          <a:bodyPr/>
          <a:lstStyle/>
          <a:p>
            <a:endParaRPr lang="pt-BR"/>
          </a:p>
        </p:txBody>
      </p:sp>
      <p:sp>
        <p:nvSpPr>
          <p:cNvPr id="42" name="Freeform 26"/>
          <p:cNvSpPr/>
          <p:nvPr/>
        </p:nvSpPr>
        <p:spPr>
          <a:xfrm>
            <a:off x="8223278" y="2721770"/>
            <a:ext cx="1841444" cy="1843868"/>
          </a:xfrm>
          <a:prstGeom prst="flowChartAlternateProcess">
            <a:avLst/>
          </a:prstGeom>
          <a:solidFill>
            <a:srgbClr val="A161F2"/>
          </a:solidFill>
        </p:spPr>
        <p:txBody>
          <a:bodyPr/>
          <a:lstStyle/>
          <a:p>
            <a:endParaRPr lang="pt-BR"/>
          </a:p>
        </p:txBody>
      </p:sp>
      <p:sp>
        <p:nvSpPr>
          <p:cNvPr id="43" name="Freeform 39"/>
          <p:cNvSpPr/>
          <p:nvPr/>
        </p:nvSpPr>
        <p:spPr>
          <a:xfrm>
            <a:off x="13460279" y="2721770"/>
            <a:ext cx="1841444" cy="1843868"/>
          </a:xfrm>
          <a:prstGeom prst="flowChartAlternateProcess">
            <a:avLst/>
          </a:prstGeom>
          <a:solidFill>
            <a:srgbClr val="43BDF2"/>
          </a:solidFill>
        </p:spPr>
        <p:txBody>
          <a:bodyPr/>
          <a:lstStyle/>
          <a:p>
            <a:endParaRPr lang="pt-BR"/>
          </a:p>
        </p:txBody>
      </p:sp>
      <p:pic>
        <p:nvPicPr>
          <p:cNvPr id="24" name="Imagem 23" descr="Uma imagem contendo cortador, cabide, panelas, luz&#10;&#10;Descrição gerada automaticamente">
            <a:extLst>
              <a:ext uri="{FF2B5EF4-FFF2-40B4-BE49-F238E27FC236}">
                <a16:creationId xmlns:a16="http://schemas.microsoft.com/office/drawing/2014/main" id="{1A02795F-67F5-4BB7-A8A3-6D1E3B9A7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972" y="2938253"/>
            <a:ext cx="1410902" cy="1410902"/>
          </a:xfrm>
          <a:prstGeom prst="rect">
            <a:avLst/>
          </a:prstGeom>
        </p:spPr>
      </p:pic>
      <p:pic>
        <p:nvPicPr>
          <p:cNvPr id="26" name="Imagem 25" descr="Ícone&#10;&#10;Descrição gerada automaticamente">
            <a:extLst>
              <a:ext uri="{FF2B5EF4-FFF2-40B4-BE49-F238E27FC236}">
                <a16:creationId xmlns:a16="http://schemas.microsoft.com/office/drawing/2014/main" id="{8D2A8D17-0425-8049-9348-058547819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271" y="3006975"/>
            <a:ext cx="1273460" cy="1273458"/>
          </a:xfrm>
          <a:prstGeom prst="rect">
            <a:avLst/>
          </a:prstGeom>
        </p:spPr>
      </p:pic>
      <p:pic>
        <p:nvPicPr>
          <p:cNvPr id="38" name="Imagem 37" descr="Ícone&#10;&#10;Descrição gerada automaticamente">
            <a:extLst>
              <a:ext uri="{FF2B5EF4-FFF2-40B4-BE49-F238E27FC236}">
                <a16:creationId xmlns:a16="http://schemas.microsoft.com/office/drawing/2014/main" id="{9F7849F7-902E-A20C-5CC6-3CA60DB64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573" y="2960277"/>
            <a:ext cx="1366854" cy="1366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4" grpId="0"/>
      <p:bldP spid="35" grpId="0"/>
      <p:bldP spid="36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">
            <a:extLst>
              <a:ext uri="{FF2B5EF4-FFF2-40B4-BE49-F238E27FC236}">
                <a16:creationId xmlns:a16="http://schemas.microsoft.com/office/drawing/2014/main" id="{6BE9C00A-4F9D-C97B-5A1F-E406923DAEDF}"/>
              </a:ext>
            </a:extLst>
          </p:cNvPr>
          <p:cNvGrpSpPr/>
          <p:nvPr/>
        </p:nvGrpSpPr>
        <p:grpSpPr>
          <a:xfrm>
            <a:off x="0" y="5143500"/>
            <a:ext cx="18288000" cy="5143500"/>
            <a:chOff x="0" y="0"/>
            <a:chExt cx="4816593" cy="1250059"/>
          </a:xfrm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9C82B92D-A9E4-9656-E5AC-45ECEE403A96}"/>
                </a:ext>
              </a:extLst>
            </p:cNvPr>
            <p:cNvSpPr/>
            <p:nvPr/>
          </p:nvSpPr>
          <p:spPr>
            <a:xfrm>
              <a:off x="0" y="0"/>
              <a:ext cx="4816592" cy="1250059"/>
            </a:xfrm>
            <a:custGeom>
              <a:avLst/>
              <a:gdLst/>
              <a:ahLst/>
              <a:cxnLst/>
              <a:rect l="l" t="t" r="r" b="b"/>
              <a:pathLst>
                <a:path w="4816592" h="1250059">
                  <a:moveTo>
                    <a:pt x="0" y="0"/>
                  </a:moveTo>
                  <a:lnTo>
                    <a:pt x="4816592" y="0"/>
                  </a:lnTo>
                  <a:lnTo>
                    <a:pt x="4816592" y="1250059"/>
                  </a:lnTo>
                  <a:lnTo>
                    <a:pt x="0" y="1250059"/>
                  </a:lnTo>
                  <a:close/>
                </a:path>
              </a:pathLst>
            </a:custGeom>
            <a:solidFill>
              <a:srgbClr val="EDF9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id="{24597609-74CB-6DFA-592E-1F030048B8E2}"/>
                </a:ext>
              </a:extLst>
            </p:cNvPr>
            <p:cNvSpPr txBox="1"/>
            <p:nvPr/>
          </p:nvSpPr>
          <p:spPr>
            <a:xfrm>
              <a:off x="0" y="28575"/>
              <a:ext cx="4816593" cy="1221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BB89F62B-2260-A678-9E7D-DE1733617B23}"/>
              </a:ext>
            </a:extLst>
          </p:cNvPr>
          <p:cNvGrpSpPr/>
          <p:nvPr/>
        </p:nvGrpSpPr>
        <p:grpSpPr>
          <a:xfrm>
            <a:off x="0" y="9509459"/>
            <a:ext cx="18288000" cy="777541"/>
            <a:chOff x="0" y="0"/>
            <a:chExt cx="4816593" cy="204784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1D9FA1D-864D-0208-1CD5-C3FFEDB62BA5}"/>
                </a:ext>
              </a:extLst>
            </p:cNvPr>
            <p:cNvSpPr/>
            <p:nvPr/>
          </p:nvSpPr>
          <p:spPr>
            <a:xfrm>
              <a:off x="0" y="0"/>
              <a:ext cx="4816592" cy="204784"/>
            </a:xfrm>
            <a:custGeom>
              <a:avLst/>
              <a:gdLst/>
              <a:ahLst/>
              <a:cxnLst/>
              <a:rect l="l" t="t" r="r" b="b"/>
              <a:pathLst>
                <a:path w="4816592" h="204784">
                  <a:moveTo>
                    <a:pt x="0" y="0"/>
                  </a:moveTo>
                  <a:lnTo>
                    <a:pt x="4816592" y="0"/>
                  </a:lnTo>
                  <a:lnTo>
                    <a:pt x="4816592" y="204784"/>
                  </a:lnTo>
                  <a:lnTo>
                    <a:pt x="0" y="204784"/>
                  </a:lnTo>
                  <a:close/>
                </a:path>
              </a:pathLst>
            </a:custGeom>
            <a:solidFill>
              <a:srgbClr val="EDF9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289C890C-A769-4CBE-7D09-293D9E720359}"/>
                </a:ext>
              </a:extLst>
            </p:cNvPr>
            <p:cNvSpPr txBox="1"/>
            <p:nvPr/>
          </p:nvSpPr>
          <p:spPr>
            <a:xfrm>
              <a:off x="0" y="28575"/>
              <a:ext cx="4816593" cy="176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>
            <a:off x="16366762" y="777541"/>
            <a:ext cx="1143697" cy="816434"/>
          </a:xfrm>
          <a:custGeom>
            <a:avLst/>
            <a:gdLst/>
            <a:ahLst/>
            <a:cxnLst/>
            <a:rect l="l" t="t" r="r" b="b"/>
            <a:pathLst>
              <a:path w="1143697" h="816434">
                <a:moveTo>
                  <a:pt x="0" y="0"/>
                </a:moveTo>
                <a:lnTo>
                  <a:pt x="1143697" y="0"/>
                </a:lnTo>
                <a:lnTo>
                  <a:pt x="1143697" y="816433"/>
                </a:lnTo>
                <a:lnTo>
                  <a:pt x="0" y="8164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777541" y="675201"/>
            <a:ext cx="15402454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0"/>
              </a:lnSpc>
              <a:spcBef>
                <a:spcPct val="0"/>
              </a:spcBef>
            </a:pPr>
            <a:r>
              <a:rPr lang="en-US" sz="5000" u="none" strike="noStrike">
                <a:solidFill>
                  <a:srgbClr val="00AFFA"/>
                </a:solidFill>
                <a:latin typeface="Garet Bold"/>
              </a:rPr>
              <a:t>SOLUÇÕES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1359254"/>
            <a:ext cx="2571750" cy="56051"/>
            <a:chOff x="0" y="0"/>
            <a:chExt cx="677333" cy="147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7333" cy="14762"/>
            </a:xfrm>
            <a:custGeom>
              <a:avLst/>
              <a:gdLst/>
              <a:ahLst/>
              <a:cxnLst/>
              <a:rect l="l" t="t" r="r" b="b"/>
              <a:pathLst>
                <a:path w="677333" h="14762">
                  <a:moveTo>
                    <a:pt x="0" y="0"/>
                  </a:moveTo>
                  <a:lnTo>
                    <a:pt x="677333" y="0"/>
                  </a:lnTo>
                  <a:lnTo>
                    <a:pt x="677333" y="14762"/>
                  </a:lnTo>
                  <a:lnTo>
                    <a:pt x="0" y="14762"/>
                  </a:lnTo>
                  <a:close/>
                </a:path>
              </a:pathLst>
            </a:custGeom>
            <a:gradFill rotWithShape="1">
              <a:gsLst>
                <a:gs pos="0">
                  <a:srgbClr val="43BDF2">
                    <a:alpha val="100000"/>
                  </a:srgbClr>
                </a:gs>
                <a:gs pos="100000">
                  <a:srgbClr val="A161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7333" cy="52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510781" y="9851858"/>
            <a:ext cx="4999678" cy="120175"/>
            <a:chOff x="0" y="0"/>
            <a:chExt cx="6666237" cy="160234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4614324" cy="160234"/>
              <a:chOff x="0" y="0"/>
              <a:chExt cx="911471" cy="3165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11471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911471" h="31651">
                    <a:moveTo>
                      <a:pt x="0" y="0"/>
                    </a:moveTo>
                    <a:lnTo>
                      <a:pt x="911471" y="0"/>
                    </a:lnTo>
                    <a:lnTo>
                      <a:pt x="911471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28575"/>
                <a:ext cx="911471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5025104" y="0"/>
              <a:ext cx="976749" cy="160234"/>
              <a:chOff x="0" y="0"/>
              <a:chExt cx="192938" cy="3165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92938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192938" h="31651">
                    <a:moveTo>
                      <a:pt x="0" y="0"/>
                    </a:moveTo>
                    <a:lnTo>
                      <a:pt x="192938" y="0"/>
                    </a:lnTo>
                    <a:lnTo>
                      <a:pt x="192938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A161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28575"/>
                <a:ext cx="192938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6408253" y="0"/>
              <a:ext cx="257984" cy="160234"/>
              <a:chOff x="0" y="0"/>
              <a:chExt cx="50960" cy="31651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50960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50960" h="31651">
                    <a:moveTo>
                      <a:pt x="0" y="0"/>
                    </a:moveTo>
                    <a:lnTo>
                      <a:pt x="50960" y="0"/>
                    </a:lnTo>
                    <a:lnTo>
                      <a:pt x="50960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28575"/>
                <a:ext cx="50960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</p:grpSp>
      <p:sp>
        <p:nvSpPr>
          <p:cNvPr id="20" name="AutoShape 20"/>
          <p:cNvSpPr/>
          <p:nvPr/>
        </p:nvSpPr>
        <p:spPr>
          <a:xfrm>
            <a:off x="777541" y="9952983"/>
            <a:ext cx="6492240" cy="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" name="AutoShape 21"/>
          <p:cNvSpPr/>
          <p:nvPr/>
        </p:nvSpPr>
        <p:spPr>
          <a:xfrm>
            <a:off x="17900896" y="3517240"/>
            <a:ext cx="0" cy="325252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pic>
        <p:nvPicPr>
          <p:cNvPr id="3" name="Imagem 2" descr="Gráfico, Gráfico de explosão solar&#10;&#10;Descrição gerada automaticamente">
            <a:extLst>
              <a:ext uri="{FF2B5EF4-FFF2-40B4-BE49-F238E27FC236}">
                <a16:creationId xmlns:a16="http://schemas.microsoft.com/office/drawing/2014/main" id="{9CA68552-983C-A7EB-002B-1F46BE4B9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71" y="646223"/>
            <a:ext cx="8998858" cy="8994554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66762" y="777541"/>
            <a:ext cx="1143697" cy="816434"/>
          </a:xfrm>
          <a:custGeom>
            <a:avLst/>
            <a:gdLst/>
            <a:ahLst/>
            <a:cxnLst/>
            <a:rect l="l" t="t" r="r" b="b"/>
            <a:pathLst>
              <a:path w="1143697" h="816434">
                <a:moveTo>
                  <a:pt x="0" y="0"/>
                </a:moveTo>
                <a:lnTo>
                  <a:pt x="1143697" y="0"/>
                </a:lnTo>
                <a:lnTo>
                  <a:pt x="1143697" y="816433"/>
                </a:lnTo>
                <a:lnTo>
                  <a:pt x="0" y="8164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777541" y="684726"/>
            <a:ext cx="15402454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00AFFA"/>
                </a:solidFill>
                <a:latin typeface="Garet Bold"/>
              </a:rPr>
              <a:t>PRODUTOS E SOLUÇÕES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1359254"/>
            <a:ext cx="2571750" cy="56051"/>
            <a:chOff x="0" y="0"/>
            <a:chExt cx="677333" cy="147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77333" cy="14762"/>
            </a:xfrm>
            <a:custGeom>
              <a:avLst/>
              <a:gdLst/>
              <a:ahLst/>
              <a:cxnLst/>
              <a:rect l="l" t="t" r="r" b="b"/>
              <a:pathLst>
                <a:path w="677333" h="14762">
                  <a:moveTo>
                    <a:pt x="0" y="0"/>
                  </a:moveTo>
                  <a:lnTo>
                    <a:pt x="677333" y="0"/>
                  </a:lnTo>
                  <a:lnTo>
                    <a:pt x="677333" y="14762"/>
                  </a:lnTo>
                  <a:lnTo>
                    <a:pt x="0" y="14762"/>
                  </a:lnTo>
                  <a:close/>
                </a:path>
              </a:pathLst>
            </a:custGeom>
            <a:gradFill rotWithShape="1">
              <a:gsLst>
                <a:gs pos="0">
                  <a:srgbClr val="43BDF2">
                    <a:alpha val="100000"/>
                  </a:srgbClr>
                </a:gs>
                <a:gs pos="100000">
                  <a:srgbClr val="A161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677333" cy="52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491118" y="3648497"/>
            <a:ext cx="3899721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aret"/>
              </a:rPr>
              <a:t>Desk e SIP Phone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71130" y="2403674"/>
            <a:ext cx="389972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Garet Bold"/>
              </a:rPr>
              <a:t>Hardware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096928" y="2403674"/>
            <a:ext cx="389972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Garet Bold"/>
              </a:rPr>
              <a:t>Software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84694" y="2403674"/>
            <a:ext cx="389972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err="1">
                <a:solidFill>
                  <a:srgbClr val="000000"/>
                </a:solidFill>
                <a:latin typeface="Garet Bold"/>
              </a:rPr>
              <a:t>Soluções</a:t>
            </a:r>
            <a:endParaRPr lang="en-US" sz="3000">
              <a:solidFill>
                <a:srgbClr val="000000"/>
              </a:solidFill>
              <a:latin typeface="Gare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75576" y="2403674"/>
            <a:ext cx="389972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Garet Bold"/>
              </a:rPr>
              <a:t>Serviços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91118" y="5236241"/>
            <a:ext cx="3899721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aret"/>
              </a:rPr>
              <a:t>Headsets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91118" y="6815849"/>
            <a:ext cx="3899721" cy="396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aret"/>
              </a:rPr>
              <a:t>Videoconferência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71194" y="3648497"/>
            <a:ext cx="3899721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aret"/>
              </a:rPr>
              <a:t>Generative AI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71194" y="5251499"/>
            <a:ext cx="3899721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aret"/>
              </a:rPr>
              <a:t>Insights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71194" y="6788243"/>
            <a:ext cx="3899721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aret"/>
              </a:rPr>
              <a:t>CRM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22428" y="3648497"/>
            <a:ext cx="3899721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 err="1">
                <a:solidFill>
                  <a:srgbClr val="000000"/>
                </a:solidFill>
                <a:latin typeface="Garet"/>
              </a:rPr>
              <a:t>UCaaS</a:t>
            </a:r>
            <a:endParaRPr lang="en-US" sz="2300">
              <a:solidFill>
                <a:srgbClr val="000000"/>
              </a:solidFill>
              <a:latin typeface="Garet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895152" y="5231332"/>
            <a:ext cx="3899721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 err="1">
                <a:solidFill>
                  <a:srgbClr val="000000"/>
                </a:solidFill>
                <a:latin typeface="Garet"/>
              </a:rPr>
              <a:t>CCaaS</a:t>
            </a:r>
            <a:endParaRPr lang="en-US" sz="2300">
              <a:solidFill>
                <a:srgbClr val="000000"/>
              </a:solidFill>
              <a:latin typeface="Gare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4127771" y="3664408"/>
            <a:ext cx="3899721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aret"/>
              </a:rPr>
              <a:t>Professional Services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155480" y="5196215"/>
            <a:ext cx="3899721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aret"/>
              </a:rPr>
              <a:t>Onboarding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127771" y="6816537"/>
            <a:ext cx="3899721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aret"/>
              </a:rPr>
              <a:t>Customer Experience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127771" y="8348344"/>
            <a:ext cx="3899721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 err="1">
                <a:solidFill>
                  <a:srgbClr val="000000"/>
                </a:solidFill>
                <a:latin typeface="Garet"/>
              </a:rPr>
              <a:t>Consultoria</a:t>
            </a:r>
            <a:endParaRPr lang="en-US" sz="2300">
              <a:solidFill>
                <a:srgbClr val="000000"/>
              </a:solidFill>
              <a:latin typeface="Garet"/>
            </a:endParaRPr>
          </a:p>
        </p:txBody>
      </p:sp>
      <p:grpSp>
        <p:nvGrpSpPr>
          <p:cNvPr id="59" name="Group 59"/>
          <p:cNvGrpSpPr/>
          <p:nvPr/>
        </p:nvGrpSpPr>
        <p:grpSpPr>
          <a:xfrm>
            <a:off x="12510781" y="9851858"/>
            <a:ext cx="4999678" cy="120175"/>
            <a:chOff x="0" y="0"/>
            <a:chExt cx="6666237" cy="160234"/>
          </a:xfrm>
        </p:grpSpPr>
        <p:grpSp>
          <p:nvGrpSpPr>
            <p:cNvPr id="60" name="Group 60"/>
            <p:cNvGrpSpPr/>
            <p:nvPr/>
          </p:nvGrpSpPr>
          <p:grpSpPr>
            <a:xfrm>
              <a:off x="0" y="0"/>
              <a:ext cx="4614324" cy="160234"/>
              <a:chOff x="0" y="0"/>
              <a:chExt cx="911471" cy="31651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911471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911471" h="31651">
                    <a:moveTo>
                      <a:pt x="0" y="0"/>
                    </a:moveTo>
                    <a:lnTo>
                      <a:pt x="911471" y="0"/>
                    </a:lnTo>
                    <a:lnTo>
                      <a:pt x="911471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" name="TextBox 62"/>
              <p:cNvSpPr txBox="1"/>
              <p:nvPr/>
            </p:nvSpPr>
            <p:spPr>
              <a:xfrm>
                <a:off x="0" y="28575"/>
                <a:ext cx="911471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5025104" y="0"/>
              <a:ext cx="976749" cy="160234"/>
              <a:chOff x="0" y="0"/>
              <a:chExt cx="192938" cy="31651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192938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192938" h="31651">
                    <a:moveTo>
                      <a:pt x="0" y="0"/>
                    </a:moveTo>
                    <a:lnTo>
                      <a:pt x="192938" y="0"/>
                    </a:lnTo>
                    <a:lnTo>
                      <a:pt x="192938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A161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" name="TextBox 65"/>
              <p:cNvSpPr txBox="1"/>
              <p:nvPr/>
            </p:nvSpPr>
            <p:spPr>
              <a:xfrm>
                <a:off x="0" y="28575"/>
                <a:ext cx="192938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>
              <a:off x="6408253" y="0"/>
              <a:ext cx="257984" cy="160234"/>
              <a:chOff x="0" y="0"/>
              <a:chExt cx="50960" cy="31651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50960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50960" h="31651">
                    <a:moveTo>
                      <a:pt x="0" y="0"/>
                    </a:moveTo>
                    <a:lnTo>
                      <a:pt x="50960" y="0"/>
                    </a:lnTo>
                    <a:lnTo>
                      <a:pt x="50960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" name="TextBox 68"/>
              <p:cNvSpPr txBox="1"/>
              <p:nvPr/>
            </p:nvSpPr>
            <p:spPr>
              <a:xfrm>
                <a:off x="0" y="28575"/>
                <a:ext cx="50960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</p:grpSp>
      <p:sp>
        <p:nvSpPr>
          <p:cNvPr id="69" name="AutoShape 69"/>
          <p:cNvSpPr/>
          <p:nvPr/>
        </p:nvSpPr>
        <p:spPr>
          <a:xfrm>
            <a:off x="777541" y="9952983"/>
            <a:ext cx="6492240" cy="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0" name="AutoShape 70"/>
          <p:cNvSpPr/>
          <p:nvPr/>
        </p:nvSpPr>
        <p:spPr>
          <a:xfrm>
            <a:off x="18055201" y="3514154"/>
            <a:ext cx="0" cy="325252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BD757051-6C10-B451-B059-D159D4A26C13}"/>
              </a:ext>
            </a:extLst>
          </p:cNvPr>
          <p:cNvGrpSpPr/>
          <p:nvPr/>
        </p:nvGrpSpPr>
        <p:grpSpPr>
          <a:xfrm>
            <a:off x="4371130" y="3390292"/>
            <a:ext cx="953290" cy="953290"/>
            <a:chOff x="3878286" y="3411099"/>
            <a:chExt cx="953290" cy="953290"/>
          </a:xfrm>
        </p:grpSpPr>
        <p:sp>
          <p:nvSpPr>
            <p:cNvPr id="71" name="Freeform 24"/>
            <p:cNvSpPr/>
            <p:nvPr/>
          </p:nvSpPr>
          <p:spPr>
            <a:xfrm>
              <a:off x="3878286" y="3411099"/>
              <a:ext cx="953290" cy="953290"/>
            </a:xfrm>
            <a:prstGeom prst="roundRect">
              <a:avLst/>
            </a:prstGeom>
            <a:solidFill>
              <a:srgbClr val="43BD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24" name="Imagem 23" descr="Ícone&#10;&#10;Descrição gerada automaticamente">
              <a:extLst>
                <a:ext uri="{FF2B5EF4-FFF2-40B4-BE49-F238E27FC236}">
                  <a16:creationId xmlns:a16="http://schemas.microsoft.com/office/drawing/2014/main" id="{7F3BE5E2-655F-B3FA-602A-2DB3CEFB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2242" y="3535055"/>
              <a:ext cx="705378" cy="705378"/>
            </a:xfrm>
            <a:prstGeom prst="rect">
              <a:avLst/>
            </a:prstGeom>
          </p:spPr>
        </p:pic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7EFFF8FE-BA34-3D86-B266-4AE1A07CD0A1}"/>
              </a:ext>
            </a:extLst>
          </p:cNvPr>
          <p:cNvGrpSpPr/>
          <p:nvPr/>
        </p:nvGrpSpPr>
        <p:grpSpPr>
          <a:xfrm>
            <a:off x="4371130" y="4949314"/>
            <a:ext cx="953290" cy="953290"/>
            <a:chOff x="3878286" y="4821588"/>
            <a:chExt cx="953290" cy="953290"/>
          </a:xfrm>
        </p:grpSpPr>
        <p:sp>
          <p:nvSpPr>
            <p:cNvPr id="74" name="Freeform 33"/>
            <p:cNvSpPr/>
            <p:nvPr/>
          </p:nvSpPr>
          <p:spPr>
            <a:xfrm>
              <a:off x="3878286" y="4821588"/>
              <a:ext cx="953290" cy="953290"/>
            </a:xfrm>
            <a:prstGeom prst="roundRect">
              <a:avLst/>
            </a:prstGeom>
            <a:solidFill>
              <a:srgbClr val="A161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26" name="Imagem 25" descr="Ícone&#10;&#10;Descrição gerada automaticamente">
              <a:extLst>
                <a:ext uri="{FF2B5EF4-FFF2-40B4-BE49-F238E27FC236}">
                  <a16:creationId xmlns:a16="http://schemas.microsoft.com/office/drawing/2014/main" id="{D3C1B800-5B69-91FF-FFBA-5B3F99B85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530" y="4932832"/>
              <a:ext cx="730803" cy="730803"/>
            </a:xfrm>
            <a:prstGeom prst="rect">
              <a:avLst/>
            </a:prstGeom>
          </p:spPr>
        </p:pic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5BD795FA-A26E-455B-6604-C04AD4D66DBD}"/>
              </a:ext>
            </a:extLst>
          </p:cNvPr>
          <p:cNvGrpSpPr/>
          <p:nvPr/>
        </p:nvGrpSpPr>
        <p:grpSpPr>
          <a:xfrm>
            <a:off x="4371130" y="6504811"/>
            <a:ext cx="953290" cy="953290"/>
            <a:chOff x="3878286" y="6232078"/>
            <a:chExt cx="953290" cy="953290"/>
          </a:xfrm>
        </p:grpSpPr>
        <p:sp>
          <p:nvSpPr>
            <p:cNvPr id="77" name="Freeform 42"/>
            <p:cNvSpPr/>
            <p:nvPr/>
          </p:nvSpPr>
          <p:spPr>
            <a:xfrm>
              <a:off x="3878286" y="6232078"/>
              <a:ext cx="953290" cy="953290"/>
            </a:xfrm>
            <a:prstGeom prst="roundRect">
              <a:avLst/>
            </a:prstGeom>
            <a:solidFill>
              <a:srgbClr val="43BD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28" name="Imagem 27" descr="Ícone&#10;&#10;Descrição gerada automaticamente">
              <a:extLst>
                <a:ext uri="{FF2B5EF4-FFF2-40B4-BE49-F238E27FC236}">
                  <a16:creationId xmlns:a16="http://schemas.microsoft.com/office/drawing/2014/main" id="{587F8359-5EB3-974D-9560-06621842C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480" y="6349272"/>
              <a:ext cx="718902" cy="718902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9EF1BA2D-7BA2-53A6-5E7A-A1E4E266D3EE}"/>
              </a:ext>
            </a:extLst>
          </p:cNvPr>
          <p:cNvGrpSpPr/>
          <p:nvPr/>
        </p:nvGrpSpPr>
        <p:grpSpPr>
          <a:xfrm>
            <a:off x="9047643" y="3390292"/>
            <a:ext cx="953290" cy="953290"/>
            <a:chOff x="8488349" y="3271373"/>
            <a:chExt cx="953290" cy="953290"/>
          </a:xfrm>
        </p:grpSpPr>
        <p:sp>
          <p:nvSpPr>
            <p:cNvPr id="72" name="Freeform 27"/>
            <p:cNvSpPr/>
            <p:nvPr/>
          </p:nvSpPr>
          <p:spPr>
            <a:xfrm>
              <a:off x="8488349" y="3271373"/>
              <a:ext cx="953290" cy="953290"/>
            </a:xfrm>
            <a:prstGeom prst="roundRect">
              <a:avLst/>
            </a:prstGeom>
            <a:solidFill>
              <a:srgbClr val="A161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32" name="Imagem 31" descr="Ícone&#10;&#10;Descrição gerada automaticamente">
              <a:extLst>
                <a:ext uri="{FF2B5EF4-FFF2-40B4-BE49-F238E27FC236}">
                  <a16:creationId xmlns:a16="http://schemas.microsoft.com/office/drawing/2014/main" id="{02AE3715-1FB1-9A96-6E7C-28FEC10E7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7913" y="3423418"/>
              <a:ext cx="774163" cy="649200"/>
            </a:xfrm>
            <a:prstGeom prst="rect">
              <a:avLst/>
            </a:prstGeom>
          </p:spPr>
        </p:pic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18F83901-1D0B-6956-AB61-F0F2099EC849}"/>
              </a:ext>
            </a:extLst>
          </p:cNvPr>
          <p:cNvGrpSpPr/>
          <p:nvPr/>
        </p:nvGrpSpPr>
        <p:grpSpPr>
          <a:xfrm>
            <a:off x="9047643" y="6499622"/>
            <a:ext cx="953290" cy="953290"/>
            <a:chOff x="8488349" y="6092352"/>
            <a:chExt cx="953290" cy="953290"/>
          </a:xfrm>
        </p:grpSpPr>
        <p:sp>
          <p:nvSpPr>
            <p:cNvPr id="78" name="Freeform 45"/>
            <p:cNvSpPr/>
            <p:nvPr/>
          </p:nvSpPr>
          <p:spPr>
            <a:xfrm>
              <a:off x="8488349" y="6092352"/>
              <a:ext cx="953290" cy="953290"/>
            </a:xfrm>
            <a:prstGeom prst="roundRect">
              <a:avLst/>
            </a:prstGeom>
            <a:solidFill>
              <a:srgbClr val="A161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34" name="Imagem 33" descr="Ícone&#10;&#10;Descrição gerada automaticamente">
              <a:extLst>
                <a:ext uri="{FF2B5EF4-FFF2-40B4-BE49-F238E27FC236}">
                  <a16:creationId xmlns:a16="http://schemas.microsoft.com/office/drawing/2014/main" id="{9685EF01-9E63-887A-34AA-2E8A123BC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2963" y="6206966"/>
              <a:ext cx="724062" cy="724062"/>
            </a:xfrm>
            <a:prstGeom prst="rect">
              <a:avLst/>
            </a:prstGeom>
          </p:spPr>
        </p:pic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71EF3B3D-8667-8293-7A91-662A3D8CF086}"/>
              </a:ext>
            </a:extLst>
          </p:cNvPr>
          <p:cNvGrpSpPr/>
          <p:nvPr/>
        </p:nvGrpSpPr>
        <p:grpSpPr>
          <a:xfrm>
            <a:off x="13041423" y="4949314"/>
            <a:ext cx="953290" cy="953290"/>
            <a:chOff x="12609735" y="4682363"/>
            <a:chExt cx="953290" cy="953290"/>
          </a:xfrm>
        </p:grpSpPr>
        <p:sp>
          <p:nvSpPr>
            <p:cNvPr id="76" name="Freeform 39"/>
            <p:cNvSpPr/>
            <p:nvPr/>
          </p:nvSpPr>
          <p:spPr>
            <a:xfrm>
              <a:off x="12609735" y="4682363"/>
              <a:ext cx="953290" cy="953290"/>
            </a:xfrm>
            <a:prstGeom prst="roundRect">
              <a:avLst/>
            </a:prstGeom>
            <a:solidFill>
              <a:srgbClr val="A161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36" name="Imagem 35" descr="Ícone&#10;&#10;Descrição gerada automaticamente">
              <a:extLst>
                <a:ext uri="{FF2B5EF4-FFF2-40B4-BE49-F238E27FC236}">
                  <a16:creationId xmlns:a16="http://schemas.microsoft.com/office/drawing/2014/main" id="{39F1C100-7251-009D-331B-4E646DE63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2277" y="4834906"/>
              <a:ext cx="648206" cy="648204"/>
            </a:xfrm>
            <a:prstGeom prst="rect">
              <a:avLst/>
            </a:prstGeom>
          </p:spPr>
        </p:pic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F2FF372E-E4A7-6411-6775-13E5D4FE089E}"/>
              </a:ext>
            </a:extLst>
          </p:cNvPr>
          <p:cNvGrpSpPr/>
          <p:nvPr/>
        </p:nvGrpSpPr>
        <p:grpSpPr>
          <a:xfrm>
            <a:off x="13041423" y="8061047"/>
            <a:ext cx="953290" cy="953290"/>
            <a:chOff x="12609735" y="7503343"/>
            <a:chExt cx="953290" cy="953290"/>
          </a:xfrm>
        </p:grpSpPr>
        <p:sp>
          <p:nvSpPr>
            <p:cNvPr id="82" name="Freeform 57"/>
            <p:cNvSpPr/>
            <p:nvPr/>
          </p:nvSpPr>
          <p:spPr>
            <a:xfrm>
              <a:off x="12609735" y="7503343"/>
              <a:ext cx="953290" cy="953290"/>
            </a:xfrm>
            <a:prstGeom prst="roundRect">
              <a:avLst/>
            </a:prstGeom>
            <a:solidFill>
              <a:srgbClr val="A161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38" name="Imagem 37" descr="Ícone&#10;&#10;Descrição gerada automaticamente">
              <a:extLst>
                <a:ext uri="{FF2B5EF4-FFF2-40B4-BE49-F238E27FC236}">
                  <a16:creationId xmlns:a16="http://schemas.microsoft.com/office/drawing/2014/main" id="{71C2A5C9-3959-9F93-038B-C9E453ADA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7984" y="7651592"/>
              <a:ext cx="656793" cy="656793"/>
            </a:xfrm>
            <a:prstGeom prst="rect">
              <a:avLst/>
            </a:prstGeom>
          </p:spPr>
        </p:pic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7B0886D2-097E-433D-65CE-E0CC59DB8693}"/>
              </a:ext>
            </a:extLst>
          </p:cNvPr>
          <p:cNvGrpSpPr/>
          <p:nvPr/>
        </p:nvGrpSpPr>
        <p:grpSpPr>
          <a:xfrm>
            <a:off x="13041423" y="3387707"/>
            <a:ext cx="953290" cy="953290"/>
            <a:chOff x="12609735" y="3271874"/>
            <a:chExt cx="953290" cy="953290"/>
          </a:xfrm>
        </p:grpSpPr>
        <p:sp>
          <p:nvSpPr>
            <p:cNvPr id="73" name="Freeform 30"/>
            <p:cNvSpPr/>
            <p:nvPr/>
          </p:nvSpPr>
          <p:spPr>
            <a:xfrm>
              <a:off x="12609735" y="3271874"/>
              <a:ext cx="953290" cy="953290"/>
            </a:xfrm>
            <a:prstGeom prst="roundRect">
              <a:avLst/>
            </a:prstGeom>
            <a:solidFill>
              <a:srgbClr val="43BD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40" name="Imagem 39" descr="Ícone&#10;&#10;Descrição gerada automaticamente">
              <a:extLst>
                <a:ext uri="{FF2B5EF4-FFF2-40B4-BE49-F238E27FC236}">
                  <a16:creationId xmlns:a16="http://schemas.microsoft.com/office/drawing/2014/main" id="{095C3412-B602-CB42-11DF-C5DD40856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0463" y="3342602"/>
              <a:ext cx="811835" cy="811835"/>
            </a:xfrm>
            <a:prstGeom prst="rect">
              <a:avLst/>
            </a:prstGeom>
          </p:spPr>
        </p:pic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A5CEF478-7D75-D879-6F57-FD1E1FC11139}"/>
              </a:ext>
            </a:extLst>
          </p:cNvPr>
          <p:cNvGrpSpPr/>
          <p:nvPr/>
        </p:nvGrpSpPr>
        <p:grpSpPr>
          <a:xfrm>
            <a:off x="13041423" y="6506225"/>
            <a:ext cx="953290" cy="953290"/>
            <a:chOff x="12609735" y="6092853"/>
            <a:chExt cx="953290" cy="953290"/>
          </a:xfrm>
        </p:grpSpPr>
        <p:sp>
          <p:nvSpPr>
            <p:cNvPr id="79" name="Freeform 48"/>
            <p:cNvSpPr/>
            <p:nvPr/>
          </p:nvSpPr>
          <p:spPr>
            <a:xfrm>
              <a:off x="12609735" y="6092853"/>
              <a:ext cx="953290" cy="953290"/>
            </a:xfrm>
            <a:prstGeom prst="roundRect">
              <a:avLst/>
            </a:prstGeom>
            <a:solidFill>
              <a:srgbClr val="43BD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42" name="Imagem 41" descr="Ícone&#10;&#10;Descrição gerada automaticamente">
              <a:extLst>
                <a:ext uri="{FF2B5EF4-FFF2-40B4-BE49-F238E27FC236}">
                  <a16:creationId xmlns:a16="http://schemas.microsoft.com/office/drawing/2014/main" id="{1CF3977F-91BB-D8D1-071C-31E40E7C2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3430" y="6196548"/>
              <a:ext cx="745900" cy="745900"/>
            </a:xfrm>
            <a:prstGeom prst="rect">
              <a:avLst/>
            </a:prstGeom>
          </p:spPr>
        </p:pic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23B1E203-945E-BCB5-E3E3-4D41D21FDF46}"/>
              </a:ext>
            </a:extLst>
          </p:cNvPr>
          <p:cNvGrpSpPr/>
          <p:nvPr/>
        </p:nvGrpSpPr>
        <p:grpSpPr>
          <a:xfrm>
            <a:off x="9047643" y="4949314"/>
            <a:ext cx="953290" cy="953290"/>
            <a:chOff x="8488349" y="4681862"/>
            <a:chExt cx="953290" cy="953290"/>
          </a:xfrm>
        </p:grpSpPr>
        <p:sp>
          <p:nvSpPr>
            <p:cNvPr id="75" name="Freeform 36"/>
            <p:cNvSpPr/>
            <p:nvPr/>
          </p:nvSpPr>
          <p:spPr>
            <a:xfrm>
              <a:off x="8488349" y="4681862"/>
              <a:ext cx="953290" cy="953290"/>
            </a:xfrm>
            <a:prstGeom prst="roundRect">
              <a:avLst/>
            </a:prstGeom>
            <a:solidFill>
              <a:srgbClr val="43BD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25" name="Imagem 24" descr="Ícone&#10;&#10;Descrição gerada automaticamente">
              <a:extLst>
                <a:ext uri="{FF2B5EF4-FFF2-40B4-BE49-F238E27FC236}">
                  <a16:creationId xmlns:a16="http://schemas.microsoft.com/office/drawing/2014/main" id="{629DA74D-6296-F9C6-96DD-D6D35A3AC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4632" y="4798145"/>
              <a:ext cx="720725" cy="720725"/>
            </a:xfrm>
            <a:prstGeom prst="rect">
              <a:avLst/>
            </a:prstGeom>
          </p:spPr>
        </p:pic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BCE30455-6372-D4F5-0E5E-CD3D86A6F3EA}"/>
              </a:ext>
            </a:extLst>
          </p:cNvPr>
          <p:cNvGrpSpPr/>
          <p:nvPr/>
        </p:nvGrpSpPr>
        <p:grpSpPr>
          <a:xfrm>
            <a:off x="771601" y="4969481"/>
            <a:ext cx="953290" cy="953290"/>
            <a:chOff x="629049" y="4830552"/>
            <a:chExt cx="953290" cy="953290"/>
          </a:xfrm>
        </p:grpSpPr>
        <p:sp>
          <p:nvSpPr>
            <p:cNvPr id="81" name="Freeform 54"/>
            <p:cNvSpPr/>
            <p:nvPr/>
          </p:nvSpPr>
          <p:spPr>
            <a:xfrm>
              <a:off x="629049" y="4830552"/>
              <a:ext cx="953290" cy="953290"/>
            </a:xfrm>
            <a:prstGeom prst="roundRect">
              <a:avLst/>
            </a:prstGeom>
            <a:solidFill>
              <a:srgbClr val="43BD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29" name="Imagem 28" descr="Ícone&#10;&#10;Descrição gerada automaticamente">
              <a:extLst>
                <a:ext uri="{FF2B5EF4-FFF2-40B4-BE49-F238E27FC236}">
                  <a16:creationId xmlns:a16="http://schemas.microsoft.com/office/drawing/2014/main" id="{029B397E-29DF-D70D-B9A1-CFA80BC8F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598" y="4928101"/>
              <a:ext cx="758193" cy="758193"/>
            </a:xfrm>
            <a:prstGeom prst="rect">
              <a:avLst/>
            </a:prstGeom>
          </p:spPr>
        </p:pic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015C6329-5E48-5E04-9A34-32AD2B7F857A}"/>
              </a:ext>
            </a:extLst>
          </p:cNvPr>
          <p:cNvGrpSpPr/>
          <p:nvPr/>
        </p:nvGrpSpPr>
        <p:grpSpPr>
          <a:xfrm>
            <a:off x="784161" y="3390292"/>
            <a:ext cx="953290" cy="953290"/>
            <a:chOff x="641609" y="3399660"/>
            <a:chExt cx="953290" cy="953290"/>
          </a:xfrm>
        </p:grpSpPr>
        <p:sp>
          <p:nvSpPr>
            <p:cNvPr id="80" name="Freeform 51"/>
            <p:cNvSpPr/>
            <p:nvPr/>
          </p:nvSpPr>
          <p:spPr>
            <a:xfrm>
              <a:off x="641609" y="3399660"/>
              <a:ext cx="953290" cy="953290"/>
            </a:xfrm>
            <a:prstGeom prst="roundRect">
              <a:avLst/>
            </a:prstGeom>
            <a:solidFill>
              <a:srgbClr val="A161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31" name="Imagem 30" descr="Ícone&#10;&#10;Descrição gerada automaticamente">
              <a:extLst>
                <a:ext uri="{FF2B5EF4-FFF2-40B4-BE49-F238E27FC236}">
                  <a16:creationId xmlns:a16="http://schemas.microsoft.com/office/drawing/2014/main" id="{870E9543-79AA-820A-EC39-E359C52FD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002" y="3513053"/>
              <a:ext cx="726504" cy="7265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0" y="0"/>
            <a:ext cx="6096000" cy="10287000"/>
            <a:chOff x="0" y="0"/>
            <a:chExt cx="160553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5531" cy="2709333"/>
            </a:xfrm>
            <a:custGeom>
              <a:avLst/>
              <a:gdLst/>
              <a:ahLst/>
              <a:cxnLst/>
              <a:rect l="l" t="t" r="r" b="b"/>
              <a:pathLst>
                <a:path w="1605531" h="2709333">
                  <a:moveTo>
                    <a:pt x="0" y="0"/>
                  </a:moveTo>
                  <a:lnTo>
                    <a:pt x="1605531" y="0"/>
                  </a:lnTo>
                  <a:lnTo>
                    <a:pt x="16055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DF9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1605531" cy="2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66762" y="777541"/>
            <a:ext cx="1143697" cy="816434"/>
          </a:xfrm>
          <a:custGeom>
            <a:avLst/>
            <a:gdLst/>
            <a:ahLst/>
            <a:cxnLst/>
            <a:rect l="l" t="t" r="r" b="b"/>
            <a:pathLst>
              <a:path w="1143697" h="816434">
                <a:moveTo>
                  <a:pt x="0" y="0"/>
                </a:moveTo>
                <a:lnTo>
                  <a:pt x="1143697" y="0"/>
                </a:lnTo>
                <a:lnTo>
                  <a:pt x="1143697" y="816433"/>
                </a:lnTo>
                <a:lnTo>
                  <a:pt x="0" y="8164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777541" y="675201"/>
            <a:ext cx="15402454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0"/>
              </a:lnSpc>
              <a:spcBef>
                <a:spcPct val="0"/>
              </a:spcBef>
            </a:pPr>
            <a:r>
              <a:rPr lang="en-US" sz="5000" u="none" strike="noStrike">
                <a:solidFill>
                  <a:srgbClr val="00AFFA"/>
                </a:solidFill>
                <a:latin typeface="Garet Bold"/>
              </a:rPr>
              <a:t>DIFERENCIAIS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1359254"/>
            <a:ext cx="2571750" cy="56051"/>
            <a:chOff x="0" y="0"/>
            <a:chExt cx="677333" cy="147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77333" cy="14762"/>
            </a:xfrm>
            <a:custGeom>
              <a:avLst/>
              <a:gdLst/>
              <a:ahLst/>
              <a:cxnLst/>
              <a:rect l="l" t="t" r="r" b="b"/>
              <a:pathLst>
                <a:path w="677333" h="14762">
                  <a:moveTo>
                    <a:pt x="0" y="0"/>
                  </a:moveTo>
                  <a:lnTo>
                    <a:pt x="677333" y="0"/>
                  </a:lnTo>
                  <a:lnTo>
                    <a:pt x="677333" y="14762"/>
                  </a:lnTo>
                  <a:lnTo>
                    <a:pt x="0" y="14762"/>
                  </a:lnTo>
                  <a:close/>
                </a:path>
              </a:pathLst>
            </a:custGeom>
            <a:gradFill rotWithShape="1">
              <a:gsLst>
                <a:gs pos="0">
                  <a:srgbClr val="43BDF2">
                    <a:alpha val="100000"/>
                  </a:srgbClr>
                </a:gs>
                <a:gs pos="100000">
                  <a:srgbClr val="A161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677333" cy="52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3008806" y="4344738"/>
            <a:ext cx="4462389" cy="39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>
                <a:solidFill>
                  <a:srgbClr val="A161F2"/>
                </a:solidFill>
                <a:latin typeface="Garet Bold"/>
              </a:rPr>
              <a:t>ENTREGA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084517" y="4344738"/>
            <a:ext cx="4118966" cy="39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>
                <a:solidFill>
                  <a:srgbClr val="00AFFA"/>
                </a:solidFill>
                <a:latin typeface="Garet Bold"/>
              </a:rPr>
              <a:t>PRÉ VENDAS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6806" y="4344738"/>
            <a:ext cx="4462389" cy="39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>
                <a:solidFill>
                  <a:srgbClr val="A161F2"/>
                </a:solidFill>
                <a:latin typeface="Garet Bold"/>
              </a:rPr>
              <a:t>ADM. DE OPERAÇÕES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16807" y="4917927"/>
            <a:ext cx="4288594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pc="15">
                <a:solidFill>
                  <a:srgbClr val="000000"/>
                </a:solidFill>
                <a:latin typeface="Garet"/>
              </a:rPr>
              <a:t>Nosso foco é na (AOS) Administração das Operações de Serviços,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isto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é: uma atividade que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diz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respeito a que serviços prestamos e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como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ele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é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fornecido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aos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nossos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clientes</a:t>
            </a:r>
            <a:r>
              <a:rPr lang="en-US" spc="15">
                <a:solidFill>
                  <a:srgbClr val="000000"/>
                </a:solidFill>
                <a:latin typeface="Garet"/>
              </a:rPr>
              <a:t>. Envolve pessoas, processos e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recursos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para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fornecer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os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serviços exigidos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em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um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nível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especificado de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máxima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qualidade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e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excelência</a:t>
            </a:r>
            <a:r>
              <a:rPr lang="en-US" spc="15">
                <a:solidFill>
                  <a:srgbClr val="000000"/>
                </a:solidFill>
                <a:latin typeface="Garet"/>
              </a:rPr>
              <a:t>, de maneira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mais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eficiente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e personalizada</a:t>
            </a:r>
          </a:p>
          <a:p>
            <a:pPr algn="ctr"/>
            <a:endParaRPr lang="en-US" spc="15">
              <a:solidFill>
                <a:srgbClr val="000000"/>
              </a:solidFill>
              <a:latin typeface="Garet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816968" y="5166360"/>
            <a:ext cx="4654064" cy="1800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pc="15">
                <a:solidFill>
                  <a:srgbClr val="000000"/>
                </a:solidFill>
                <a:latin typeface="Garet"/>
              </a:rPr>
              <a:t>A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área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de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engenharia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de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pré-vendas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OLITEL,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permite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que as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empresas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identifiquem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o que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diferencia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a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solução</a:t>
            </a:r>
            <a:r>
              <a:rPr lang="en-US" spc="15">
                <a:solidFill>
                  <a:srgbClr val="000000"/>
                </a:solidFill>
                <a:latin typeface="Garet"/>
              </a:rPr>
              <a:t>/serviços de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concorrentes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e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como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aproveitar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esse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conhecimento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para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obter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a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melhor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tecnologia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para o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seu</a:t>
            </a:r>
            <a:r>
              <a:rPr lang="en-US" spc="15">
                <a:solidFill>
                  <a:srgbClr val="000000"/>
                </a:solidFill>
                <a:latin typeface="Garet"/>
              </a:rPr>
              <a:t> </a:t>
            </a:r>
            <a:r>
              <a:rPr lang="en-US" spc="15" err="1">
                <a:solidFill>
                  <a:srgbClr val="000000"/>
                </a:solidFill>
                <a:latin typeface="Garet"/>
              </a:rPr>
              <a:t>negócio</a:t>
            </a:r>
            <a:r>
              <a:rPr lang="en-US" spc="15">
                <a:solidFill>
                  <a:srgbClr val="000000"/>
                </a:solidFill>
                <a:latin typeface="Garet"/>
              </a:rPr>
              <a:t>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969541" y="4968379"/>
            <a:ext cx="4540918" cy="282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39"/>
              </a:lnSpc>
              <a:spcBef>
                <a:spcPct val="0"/>
              </a:spcBef>
            </a:pP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O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escritório</a:t>
            </a: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 de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projetos</a:t>
            </a: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 OLITEL é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responsável</a:t>
            </a: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 pela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validação</a:t>
            </a: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 e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preservação</a:t>
            </a: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 do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escopo</a:t>
            </a: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,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gerenciar</a:t>
            </a: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 as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atividades</a:t>
            </a: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 de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todos</a:t>
            </a: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os</a:t>
            </a: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projetos</a:t>
            </a: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,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controlar</a:t>
            </a: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 custos,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desenvolver</a:t>
            </a: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 um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cronograma</a:t>
            </a: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 e status report,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planejando</a:t>
            </a: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todo</a:t>
            </a: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 o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suporte</a:t>
            </a: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necessário</a:t>
            </a: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, para que a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entrega</a:t>
            </a: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 do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projeto</a:t>
            </a: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seja</a:t>
            </a: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perfeita</a:t>
            </a: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 e de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acordo</a:t>
            </a: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 com as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necessidades</a:t>
            </a:r>
            <a:r>
              <a:rPr lang="en-US" u="none" strike="noStrike" spc="15">
                <a:solidFill>
                  <a:srgbClr val="000000"/>
                </a:solidFill>
                <a:latin typeface="Garet"/>
              </a:rPr>
              <a:t> do </a:t>
            </a:r>
            <a:r>
              <a:rPr lang="en-US" u="none" strike="noStrike" spc="15" err="1">
                <a:solidFill>
                  <a:srgbClr val="000000"/>
                </a:solidFill>
                <a:latin typeface="Garet"/>
              </a:rPr>
              <a:t>cliente</a:t>
            </a:r>
            <a:r>
              <a:rPr lang="en-US" sz="1699" u="none" strike="noStrike" spc="15">
                <a:solidFill>
                  <a:srgbClr val="000000"/>
                </a:solidFill>
                <a:latin typeface="Garet"/>
              </a:rPr>
              <a:t>.</a:t>
            </a:r>
          </a:p>
          <a:p>
            <a:pPr marL="0" lvl="0" indent="0" algn="ctr">
              <a:lnSpc>
                <a:spcPts val="2039"/>
              </a:lnSpc>
              <a:spcBef>
                <a:spcPct val="0"/>
              </a:spcBef>
            </a:pPr>
            <a:endParaRPr lang="en-US" sz="1699" u="none" strike="noStrike" spc="15">
              <a:solidFill>
                <a:srgbClr val="000000"/>
              </a:solidFill>
              <a:latin typeface="Garet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12510781" y="9851858"/>
            <a:ext cx="4999678" cy="120175"/>
            <a:chOff x="0" y="0"/>
            <a:chExt cx="6666237" cy="160234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4614324" cy="160234"/>
              <a:chOff x="0" y="0"/>
              <a:chExt cx="911471" cy="31651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911471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911471" h="31651">
                    <a:moveTo>
                      <a:pt x="0" y="0"/>
                    </a:moveTo>
                    <a:lnTo>
                      <a:pt x="911471" y="0"/>
                    </a:lnTo>
                    <a:lnTo>
                      <a:pt x="911471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28575"/>
                <a:ext cx="911471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5025104" y="0"/>
              <a:ext cx="976749" cy="160234"/>
              <a:chOff x="0" y="0"/>
              <a:chExt cx="192938" cy="31651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92938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192938" h="31651">
                    <a:moveTo>
                      <a:pt x="0" y="0"/>
                    </a:moveTo>
                    <a:lnTo>
                      <a:pt x="192938" y="0"/>
                    </a:lnTo>
                    <a:lnTo>
                      <a:pt x="192938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A161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28575"/>
                <a:ext cx="192938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6408253" y="0"/>
              <a:ext cx="257984" cy="160234"/>
              <a:chOff x="0" y="0"/>
              <a:chExt cx="50960" cy="3165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50960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50960" h="31651">
                    <a:moveTo>
                      <a:pt x="0" y="0"/>
                    </a:moveTo>
                    <a:lnTo>
                      <a:pt x="50960" y="0"/>
                    </a:lnTo>
                    <a:lnTo>
                      <a:pt x="50960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28575"/>
                <a:ext cx="50960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</p:grpSp>
      <p:sp>
        <p:nvSpPr>
          <p:cNvPr id="35" name="AutoShape 35"/>
          <p:cNvSpPr/>
          <p:nvPr/>
        </p:nvSpPr>
        <p:spPr>
          <a:xfrm>
            <a:off x="777541" y="9952983"/>
            <a:ext cx="6492240" cy="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6" name="AutoShape 36"/>
          <p:cNvSpPr/>
          <p:nvPr/>
        </p:nvSpPr>
        <p:spPr>
          <a:xfrm>
            <a:off x="17900896" y="3517240"/>
            <a:ext cx="0" cy="325252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7" name="Freeform 11"/>
          <p:cNvSpPr/>
          <p:nvPr/>
        </p:nvSpPr>
        <p:spPr>
          <a:xfrm>
            <a:off x="2127278" y="2081755"/>
            <a:ext cx="1841444" cy="1841444"/>
          </a:xfrm>
          <a:prstGeom prst="roundRect">
            <a:avLst/>
          </a:prstGeom>
          <a:solidFill>
            <a:srgbClr val="43BDF2"/>
          </a:solid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38" name="Freeform 14"/>
          <p:cNvSpPr/>
          <p:nvPr/>
        </p:nvSpPr>
        <p:spPr>
          <a:xfrm>
            <a:off x="8223278" y="2081755"/>
            <a:ext cx="1841444" cy="1841444"/>
          </a:xfrm>
          <a:prstGeom prst="roundRect">
            <a:avLst/>
          </a:prstGeom>
          <a:solidFill>
            <a:srgbClr val="A161F2"/>
          </a:solid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39" name="Freeform 17"/>
          <p:cNvSpPr/>
          <p:nvPr/>
        </p:nvSpPr>
        <p:spPr>
          <a:xfrm>
            <a:off x="14319278" y="2081755"/>
            <a:ext cx="1841444" cy="1841444"/>
          </a:xfrm>
          <a:prstGeom prst="roundRect">
            <a:avLst/>
          </a:prstGeom>
          <a:solidFill>
            <a:srgbClr val="43BDF2"/>
          </a:solid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pic>
        <p:nvPicPr>
          <p:cNvPr id="11" name="Imagem 10" descr="Ícone&#10;&#10;Descrição gerada automaticamente">
            <a:extLst>
              <a:ext uri="{FF2B5EF4-FFF2-40B4-BE49-F238E27FC236}">
                <a16:creationId xmlns:a16="http://schemas.microsoft.com/office/drawing/2014/main" id="{AA2D1C9C-C6F9-7F58-EC62-638A42447D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12" y="2314189"/>
            <a:ext cx="1376575" cy="1376575"/>
          </a:xfrm>
          <a:prstGeom prst="rect">
            <a:avLst/>
          </a:prstGeom>
        </p:spPr>
      </p:pic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id="{79236069-4F4D-67A4-33FA-C60C05D31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1712" y="2314189"/>
            <a:ext cx="1376576" cy="1376576"/>
          </a:xfrm>
          <a:prstGeom prst="rect">
            <a:avLst/>
          </a:prstGeom>
        </p:spPr>
      </p:pic>
      <p:pic>
        <p:nvPicPr>
          <p:cNvPr id="17" name="Imagem 16" descr="Ícone&#10;&#10;Descrição gerada automaticamente">
            <a:extLst>
              <a:ext uri="{FF2B5EF4-FFF2-40B4-BE49-F238E27FC236}">
                <a16:creationId xmlns:a16="http://schemas.microsoft.com/office/drawing/2014/main" id="{A8B0C759-C278-1602-009B-51B5B0BF73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349" y="2300826"/>
            <a:ext cx="1403302" cy="1403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37" grpId="0" animBg="1"/>
      <p:bldP spid="38" grpId="0" animBg="1"/>
      <p:bldP spid="39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66762" y="777541"/>
            <a:ext cx="1143697" cy="816434"/>
          </a:xfrm>
          <a:custGeom>
            <a:avLst/>
            <a:gdLst/>
            <a:ahLst/>
            <a:cxnLst/>
            <a:rect l="l" t="t" r="r" b="b"/>
            <a:pathLst>
              <a:path w="1143697" h="816434">
                <a:moveTo>
                  <a:pt x="0" y="0"/>
                </a:moveTo>
                <a:lnTo>
                  <a:pt x="1143697" y="0"/>
                </a:lnTo>
                <a:lnTo>
                  <a:pt x="1143697" y="816433"/>
                </a:lnTo>
                <a:lnTo>
                  <a:pt x="0" y="8164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777541" y="675201"/>
            <a:ext cx="15402454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0"/>
              </a:lnSpc>
              <a:spcBef>
                <a:spcPct val="0"/>
              </a:spcBef>
            </a:pPr>
            <a:r>
              <a:rPr lang="en-US" sz="5000" u="none" strike="noStrike">
                <a:solidFill>
                  <a:srgbClr val="00AFFA"/>
                </a:solidFill>
                <a:latin typeface="Garet Bold"/>
              </a:rPr>
              <a:t>PRINCIPAIS PARCEIROS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1359254"/>
            <a:ext cx="2571750" cy="56051"/>
            <a:chOff x="0" y="0"/>
            <a:chExt cx="677333" cy="147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77333" cy="14762"/>
            </a:xfrm>
            <a:custGeom>
              <a:avLst/>
              <a:gdLst/>
              <a:ahLst/>
              <a:cxnLst/>
              <a:rect l="l" t="t" r="r" b="b"/>
              <a:pathLst>
                <a:path w="677333" h="14762">
                  <a:moveTo>
                    <a:pt x="0" y="0"/>
                  </a:moveTo>
                  <a:lnTo>
                    <a:pt x="677333" y="0"/>
                  </a:lnTo>
                  <a:lnTo>
                    <a:pt x="677333" y="14762"/>
                  </a:lnTo>
                  <a:lnTo>
                    <a:pt x="0" y="14762"/>
                  </a:lnTo>
                  <a:close/>
                </a:path>
              </a:pathLst>
            </a:custGeom>
            <a:gradFill rotWithShape="1">
              <a:gsLst>
                <a:gs pos="0">
                  <a:srgbClr val="43BDF2">
                    <a:alpha val="100000"/>
                  </a:srgbClr>
                </a:gs>
                <a:gs pos="100000">
                  <a:srgbClr val="A161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677333" cy="52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509459"/>
            <a:ext cx="18288000" cy="777541"/>
            <a:chOff x="0" y="0"/>
            <a:chExt cx="4816593" cy="20478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204784"/>
            </a:xfrm>
            <a:custGeom>
              <a:avLst/>
              <a:gdLst/>
              <a:ahLst/>
              <a:cxnLst/>
              <a:rect l="l" t="t" r="r" b="b"/>
              <a:pathLst>
                <a:path w="4816592" h="204784">
                  <a:moveTo>
                    <a:pt x="0" y="0"/>
                  </a:moveTo>
                  <a:lnTo>
                    <a:pt x="4816592" y="0"/>
                  </a:lnTo>
                  <a:lnTo>
                    <a:pt x="4816592" y="204784"/>
                  </a:lnTo>
                  <a:lnTo>
                    <a:pt x="0" y="204784"/>
                  </a:lnTo>
                  <a:close/>
                </a:path>
              </a:pathLst>
            </a:custGeom>
            <a:solidFill>
              <a:srgbClr val="EDF9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4816593" cy="176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510781" y="9851858"/>
            <a:ext cx="4999678" cy="120175"/>
            <a:chOff x="0" y="0"/>
            <a:chExt cx="6666237" cy="160234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4614324" cy="160234"/>
              <a:chOff x="0" y="0"/>
              <a:chExt cx="911471" cy="3165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11471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911471" h="31651">
                    <a:moveTo>
                      <a:pt x="0" y="0"/>
                    </a:moveTo>
                    <a:lnTo>
                      <a:pt x="911471" y="0"/>
                    </a:lnTo>
                    <a:lnTo>
                      <a:pt x="911471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28575"/>
                <a:ext cx="911471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5025104" y="0"/>
              <a:ext cx="976749" cy="160234"/>
              <a:chOff x="0" y="0"/>
              <a:chExt cx="192938" cy="3165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92938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192938" h="31651">
                    <a:moveTo>
                      <a:pt x="0" y="0"/>
                    </a:moveTo>
                    <a:lnTo>
                      <a:pt x="192938" y="0"/>
                    </a:lnTo>
                    <a:lnTo>
                      <a:pt x="192938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A161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28575"/>
                <a:ext cx="192938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6408253" y="0"/>
              <a:ext cx="257984" cy="160234"/>
              <a:chOff x="0" y="0"/>
              <a:chExt cx="50960" cy="3165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0960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50960" h="31651">
                    <a:moveTo>
                      <a:pt x="0" y="0"/>
                    </a:moveTo>
                    <a:lnTo>
                      <a:pt x="50960" y="0"/>
                    </a:lnTo>
                    <a:lnTo>
                      <a:pt x="50960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28575"/>
                <a:ext cx="50960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</p:grpSp>
      <p:sp>
        <p:nvSpPr>
          <p:cNvPr id="21" name="AutoShape 21"/>
          <p:cNvSpPr/>
          <p:nvPr/>
        </p:nvSpPr>
        <p:spPr>
          <a:xfrm>
            <a:off x="777541" y="9952983"/>
            <a:ext cx="6492240" cy="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" name="AutoShape 22"/>
          <p:cNvSpPr/>
          <p:nvPr/>
        </p:nvSpPr>
        <p:spPr>
          <a:xfrm>
            <a:off x="17900896" y="3517240"/>
            <a:ext cx="0" cy="325252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8079366" y="7645185"/>
            <a:ext cx="2129268" cy="456317"/>
          </a:xfrm>
          <a:custGeom>
            <a:avLst/>
            <a:gdLst/>
            <a:ahLst/>
            <a:cxnLst/>
            <a:rect l="l" t="t" r="r" b="b"/>
            <a:pathLst>
              <a:path w="2886668" h="613417">
                <a:moveTo>
                  <a:pt x="0" y="0"/>
                </a:moveTo>
                <a:lnTo>
                  <a:pt x="2886668" y="0"/>
                </a:lnTo>
                <a:lnTo>
                  <a:pt x="2886668" y="613417"/>
                </a:lnTo>
                <a:lnTo>
                  <a:pt x="0" y="6134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Freeform 23"/>
          <p:cNvSpPr/>
          <p:nvPr/>
        </p:nvSpPr>
        <p:spPr>
          <a:xfrm>
            <a:off x="2410764" y="7449740"/>
            <a:ext cx="2619914" cy="847207"/>
          </a:xfrm>
          <a:custGeom>
            <a:avLst/>
            <a:gdLst/>
            <a:ahLst/>
            <a:cxnLst/>
            <a:rect l="l" t="t" r="r" b="b"/>
            <a:pathLst>
              <a:path w="3025748" h="978442">
                <a:moveTo>
                  <a:pt x="0" y="0"/>
                </a:moveTo>
                <a:lnTo>
                  <a:pt x="3025748" y="0"/>
                </a:lnTo>
                <a:lnTo>
                  <a:pt x="3025748" y="978442"/>
                </a:lnTo>
                <a:lnTo>
                  <a:pt x="0" y="9784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809" t="-87476" r="-26809" b="-874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Freeform 24"/>
          <p:cNvSpPr/>
          <p:nvPr/>
        </p:nvSpPr>
        <p:spPr>
          <a:xfrm>
            <a:off x="2491271" y="1919775"/>
            <a:ext cx="2458900" cy="701811"/>
          </a:xfrm>
          <a:custGeom>
            <a:avLst/>
            <a:gdLst/>
            <a:ahLst/>
            <a:cxnLst/>
            <a:rect l="l" t="t" r="r" b="b"/>
            <a:pathLst>
              <a:path w="2839793" h="810524">
                <a:moveTo>
                  <a:pt x="0" y="0"/>
                </a:moveTo>
                <a:lnTo>
                  <a:pt x="2839793" y="0"/>
                </a:lnTo>
                <a:lnTo>
                  <a:pt x="2839793" y="810524"/>
                </a:lnTo>
                <a:lnTo>
                  <a:pt x="0" y="8105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5"/>
          <p:cNvSpPr/>
          <p:nvPr/>
        </p:nvSpPr>
        <p:spPr>
          <a:xfrm>
            <a:off x="13879690" y="4619956"/>
            <a:ext cx="3317986" cy="937131"/>
          </a:xfrm>
          <a:custGeom>
            <a:avLst/>
            <a:gdLst/>
            <a:ahLst/>
            <a:cxnLst/>
            <a:rect l="l" t="t" r="r" b="b"/>
            <a:pathLst>
              <a:path w="3831954" h="1082296">
                <a:moveTo>
                  <a:pt x="0" y="0"/>
                </a:moveTo>
                <a:lnTo>
                  <a:pt x="3831954" y="0"/>
                </a:lnTo>
                <a:lnTo>
                  <a:pt x="3831954" y="1082296"/>
                </a:lnTo>
                <a:lnTo>
                  <a:pt x="0" y="10822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517" t="-7501" r="-6517" b="-750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26"/>
          <p:cNvSpPr/>
          <p:nvPr/>
        </p:nvSpPr>
        <p:spPr>
          <a:xfrm>
            <a:off x="13037677" y="2086073"/>
            <a:ext cx="3059209" cy="369214"/>
          </a:xfrm>
          <a:custGeom>
            <a:avLst/>
            <a:gdLst/>
            <a:ahLst/>
            <a:cxnLst/>
            <a:rect l="l" t="t" r="r" b="b"/>
            <a:pathLst>
              <a:path w="3533091" h="426407">
                <a:moveTo>
                  <a:pt x="0" y="0"/>
                </a:moveTo>
                <a:lnTo>
                  <a:pt x="3533090" y="0"/>
                </a:lnTo>
                <a:lnTo>
                  <a:pt x="3533090" y="426407"/>
                </a:lnTo>
                <a:lnTo>
                  <a:pt x="0" y="4264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Freeform 27"/>
          <p:cNvSpPr/>
          <p:nvPr/>
        </p:nvSpPr>
        <p:spPr>
          <a:xfrm>
            <a:off x="1532960" y="4643326"/>
            <a:ext cx="2077579" cy="890391"/>
          </a:xfrm>
          <a:custGeom>
            <a:avLst/>
            <a:gdLst/>
            <a:ahLst/>
            <a:cxnLst/>
            <a:rect l="l" t="t" r="r" b="b"/>
            <a:pathLst>
              <a:path w="2399403" h="1028316">
                <a:moveTo>
                  <a:pt x="0" y="0"/>
                </a:moveTo>
                <a:lnTo>
                  <a:pt x="2399403" y="0"/>
                </a:lnTo>
                <a:lnTo>
                  <a:pt x="2399403" y="1028316"/>
                </a:lnTo>
                <a:lnTo>
                  <a:pt x="0" y="1028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9" name="TextBox 29"/>
          <p:cNvSpPr txBox="1"/>
          <p:nvPr/>
        </p:nvSpPr>
        <p:spPr>
          <a:xfrm>
            <a:off x="1898303" y="2904350"/>
            <a:ext cx="3644837" cy="501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274"/>
              </a:lnSpc>
              <a:defRPr sz="1624">
                <a:solidFill>
                  <a:srgbClr val="000000"/>
                </a:solidFill>
                <a:latin typeface="Garet Bold"/>
              </a:defRPr>
            </a:lvl1pPr>
          </a:lstStyle>
          <a:p>
            <a:r>
              <a:rPr lang="pt-BR" b="1" dirty="0"/>
              <a:t>Soluções</a:t>
            </a:r>
            <a:r>
              <a:rPr lang="en-US" b="1" dirty="0"/>
              <a:t> </a:t>
            </a:r>
            <a:r>
              <a:rPr lang="pt-BR" b="1" dirty="0"/>
              <a:t>corporativas</a:t>
            </a:r>
            <a:r>
              <a:rPr lang="en-US" b="1" dirty="0"/>
              <a:t> de </a:t>
            </a:r>
            <a:r>
              <a:rPr lang="pt-BR" b="1" dirty="0"/>
              <a:t>colaboração</a:t>
            </a:r>
            <a:r>
              <a:rPr lang="en-US" b="1" dirty="0"/>
              <a:t> e </a:t>
            </a:r>
            <a:r>
              <a:rPr lang="pt-BR" b="1" dirty="0"/>
              <a:t>comunicações unificadas.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744863" y="2904350"/>
            <a:ext cx="3644837" cy="501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274"/>
              </a:lnSpc>
              <a:defRPr sz="1624">
                <a:solidFill>
                  <a:srgbClr val="000000"/>
                </a:solidFill>
                <a:latin typeface="Garet Bold"/>
              </a:defRPr>
            </a:lvl1pPr>
          </a:lstStyle>
          <a:p>
            <a:r>
              <a:rPr lang="pt-BR" b="1" dirty="0"/>
              <a:t>Soluções de segurança integradas de alto desempenho.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646039" y="5743961"/>
            <a:ext cx="3785288" cy="1168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274"/>
              </a:lnSpc>
              <a:defRPr sz="1624">
                <a:solidFill>
                  <a:srgbClr val="000000"/>
                </a:solidFill>
                <a:latin typeface="Garet Bold"/>
              </a:defRPr>
            </a:lvl1pPr>
          </a:lstStyle>
          <a:p>
            <a:r>
              <a:rPr lang="pt-BR" b="1" dirty="0"/>
              <a:t>Ferramenta para monitoramento de desempenho do seu </a:t>
            </a:r>
            <a:r>
              <a:rPr lang="pt-BR" b="1" dirty="0" err="1"/>
              <a:t>contact</a:t>
            </a:r>
            <a:r>
              <a:rPr lang="pt-BR" b="1" dirty="0"/>
              <a:t> center, com gráficos e relatórios em tempo real</a:t>
            </a:r>
            <a:endParaRPr lang="en-US" b="1" dirty="0"/>
          </a:p>
        </p:txBody>
      </p:sp>
      <p:sp>
        <p:nvSpPr>
          <p:cNvPr id="33" name="TextBox 33"/>
          <p:cNvSpPr txBox="1"/>
          <p:nvPr/>
        </p:nvSpPr>
        <p:spPr>
          <a:xfrm>
            <a:off x="1443052" y="8503181"/>
            <a:ext cx="4555338" cy="873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274"/>
              </a:lnSpc>
              <a:defRPr sz="1624">
                <a:solidFill>
                  <a:srgbClr val="000000"/>
                </a:solidFill>
                <a:latin typeface="Garet Bold"/>
              </a:defRPr>
            </a:lvl1pPr>
          </a:lstStyle>
          <a:p>
            <a:r>
              <a:rPr lang="pt-BR" b="1" dirty="0"/>
              <a:t>Plataforma de engajamento digital para vendas e atendimento ao cliente, através de WhatsApp, SMS, chat, entre outros.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55249" y="5743961"/>
            <a:ext cx="3644837" cy="500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274"/>
              </a:lnSpc>
              <a:defRPr sz="1624">
                <a:solidFill>
                  <a:srgbClr val="000000"/>
                </a:solidFill>
                <a:latin typeface="Garet Bold"/>
              </a:defRPr>
            </a:lvl1pPr>
          </a:lstStyle>
          <a:p>
            <a:r>
              <a:rPr lang="pt-BR" b="1" dirty="0"/>
              <a:t>Empresa especialista em hospedagem de dados e aplicativos em nuvem.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170057" y="8503181"/>
            <a:ext cx="3947886" cy="578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274"/>
              </a:lnSpc>
              <a:defRPr sz="1624">
                <a:solidFill>
                  <a:srgbClr val="000000"/>
                </a:solidFill>
                <a:latin typeface="Garet Bold"/>
              </a:defRPr>
            </a:lvl1pPr>
          </a:lstStyle>
          <a:p>
            <a:r>
              <a:rPr lang="pt-BR" b="1" dirty="0"/>
              <a:t>Soluções empresariais de vídeo e áudio para Comunicação Unificada.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52FE39A-365E-D3DF-C7EB-499A3EE9CB11}"/>
              </a:ext>
            </a:extLst>
          </p:cNvPr>
          <p:cNvSpPr txBox="1"/>
          <p:nvPr/>
        </p:nvSpPr>
        <p:spPr>
          <a:xfrm>
            <a:off x="6595982" y="2904350"/>
            <a:ext cx="5096036" cy="873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274"/>
              </a:lnSpc>
              <a:defRPr sz="1624">
                <a:solidFill>
                  <a:srgbClr val="000000"/>
                </a:solidFill>
                <a:latin typeface="Garet Bold"/>
              </a:defRPr>
            </a:lvl1pPr>
          </a:lstStyle>
          <a:p>
            <a:r>
              <a:rPr lang="pt-BR" b="1" dirty="0"/>
              <a:t>Soluções</a:t>
            </a:r>
            <a:r>
              <a:rPr lang="pt-BR" dirty="0"/>
              <a:t> de </a:t>
            </a:r>
            <a:r>
              <a:rPr lang="pt-BR" b="1" dirty="0"/>
              <a:t>Voz</a:t>
            </a:r>
            <a:r>
              <a:rPr lang="pt-BR" dirty="0"/>
              <a:t> e Dados. Otimize a interação entre os seus colaboradores e clientes com ferramentas colaborativas de última geração.</a:t>
            </a:r>
            <a:endParaRPr lang="pt-BR" b="1" dirty="0"/>
          </a:p>
        </p:txBody>
      </p:sp>
      <p:pic>
        <p:nvPicPr>
          <p:cNvPr id="39" name="Imagem 38" descr="Ícone&#10;&#10;Descrição gerada automaticamente">
            <a:extLst>
              <a:ext uri="{FF2B5EF4-FFF2-40B4-BE49-F238E27FC236}">
                <a16:creationId xmlns:a16="http://schemas.microsoft.com/office/drawing/2014/main" id="{360203AD-4780-6DD6-BD8E-0C391D1D5E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212" y="1846572"/>
            <a:ext cx="2417576" cy="848216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A4B84B98-6766-3BD8-8FC5-D8BC55C22C27}"/>
              </a:ext>
            </a:extLst>
          </p:cNvPr>
          <p:cNvSpPr txBox="1"/>
          <p:nvPr/>
        </p:nvSpPr>
        <p:spPr>
          <a:xfrm>
            <a:off x="12399591" y="8503181"/>
            <a:ext cx="433538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20" b="1" kern="100" dirty="0">
                <a:latin typeface="Gare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Solução de atendimento unificado na Nuvem, monitoramento e gestão.</a:t>
            </a:r>
            <a:endParaRPr lang="pt-BR" sz="1620" b="1" dirty="0">
              <a:latin typeface="Garet" panose="020B0604020202020204" charset="0"/>
            </a:endParaRPr>
          </a:p>
        </p:txBody>
      </p:sp>
      <p:pic>
        <p:nvPicPr>
          <p:cNvPr id="43" name="Imagem 42" descr="Logotipo&#10;&#10;Descrição gerada automaticamente">
            <a:extLst>
              <a:ext uri="{FF2B5EF4-FFF2-40B4-BE49-F238E27FC236}">
                <a16:creationId xmlns:a16="http://schemas.microsoft.com/office/drawing/2014/main" id="{FA6CC289-D058-D619-065E-E1E6B29323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174" y="7482939"/>
            <a:ext cx="2632214" cy="780809"/>
          </a:xfrm>
          <a:prstGeom prst="rect">
            <a:avLst/>
          </a:prstGeom>
        </p:spPr>
      </p:pic>
      <p:sp>
        <p:nvSpPr>
          <p:cNvPr id="38" name="TextBox 30">
            <a:extLst>
              <a:ext uri="{FF2B5EF4-FFF2-40B4-BE49-F238E27FC236}">
                <a16:creationId xmlns:a16="http://schemas.microsoft.com/office/drawing/2014/main" id="{0DFE3D0A-D372-FC85-C81A-9EFA7F93B4BE}"/>
              </a:ext>
            </a:extLst>
          </p:cNvPr>
          <p:cNvSpPr txBox="1"/>
          <p:nvPr/>
        </p:nvSpPr>
        <p:spPr>
          <a:xfrm>
            <a:off x="9587181" y="5743961"/>
            <a:ext cx="3693390" cy="1168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274"/>
              </a:lnSpc>
              <a:defRPr sz="1624">
                <a:solidFill>
                  <a:srgbClr val="000000"/>
                </a:solidFill>
                <a:latin typeface="Garet 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2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et Bold"/>
                <a:ea typeface="+mn-ea"/>
                <a:cs typeface="+mn-cs"/>
              </a:rPr>
              <a:t>Plataforma unificada de videoconferências, armazenamento de arquivos e integração de aplicativos.</a:t>
            </a:r>
          </a:p>
        </p:txBody>
      </p:sp>
      <p:sp>
        <p:nvSpPr>
          <p:cNvPr id="42" name="Freeform 28">
            <a:extLst>
              <a:ext uri="{FF2B5EF4-FFF2-40B4-BE49-F238E27FC236}">
                <a16:creationId xmlns:a16="http://schemas.microsoft.com/office/drawing/2014/main" id="{CA1316FC-DA8A-8273-B306-580B8F9FFD76}"/>
              </a:ext>
            </a:extLst>
          </p:cNvPr>
          <p:cNvSpPr/>
          <p:nvPr/>
        </p:nvSpPr>
        <p:spPr>
          <a:xfrm>
            <a:off x="9999034" y="4583980"/>
            <a:ext cx="2542891" cy="1009083"/>
          </a:xfrm>
          <a:custGeom>
            <a:avLst/>
            <a:gdLst/>
            <a:ahLst/>
            <a:cxnLst/>
            <a:rect l="l" t="t" r="r" b="b"/>
            <a:pathLst>
              <a:path w="2936794" h="1165394">
                <a:moveTo>
                  <a:pt x="0" y="0"/>
                </a:moveTo>
                <a:lnTo>
                  <a:pt x="2936794" y="0"/>
                </a:lnTo>
                <a:lnTo>
                  <a:pt x="2936794" y="1165395"/>
                </a:lnTo>
                <a:lnTo>
                  <a:pt x="0" y="11653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30">
            <a:extLst>
              <a:ext uri="{FF2B5EF4-FFF2-40B4-BE49-F238E27FC236}">
                <a16:creationId xmlns:a16="http://schemas.microsoft.com/office/drawing/2014/main" id="{C536FDCD-275E-1B49-5BF2-990B71DC40F0}"/>
              </a:ext>
            </a:extLst>
          </p:cNvPr>
          <p:cNvSpPr txBox="1"/>
          <p:nvPr/>
        </p:nvSpPr>
        <p:spPr>
          <a:xfrm>
            <a:off x="4982823" y="5750298"/>
            <a:ext cx="3957364" cy="873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274"/>
              </a:lnSpc>
              <a:defRPr sz="1624">
                <a:solidFill>
                  <a:srgbClr val="000000"/>
                </a:solidFill>
                <a:latin typeface="Garet 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2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et Bold"/>
                <a:ea typeface="+mn-ea"/>
                <a:cs typeface="+mn-cs"/>
              </a:rPr>
              <a:t>Plataforma unificada para atendimento e </a:t>
            </a:r>
            <a:r>
              <a:rPr kumimoji="0" lang="pt-BR" sz="162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et Bold"/>
                <a:ea typeface="+mn-ea"/>
                <a:cs typeface="+mn-cs"/>
              </a:rPr>
              <a:t>soluções para SMS, WhatsApp, Email, Apps e Mobile </a:t>
            </a:r>
            <a:r>
              <a:rPr kumimoji="0" lang="pt-BR" sz="162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et Bold"/>
                <a:ea typeface="+mn-ea"/>
                <a:cs typeface="+mn-cs"/>
              </a:rPr>
              <a:t>.</a:t>
            </a:r>
          </a:p>
        </p:txBody>
      </p:sp>
      <p:pic>
        <p:nvPicPr>
          <p:cNvPr id="45" name="Imagem 44" descr="Forma&#10;&#10;Descrição gerada automaticamente com confiança média">
            <a:extLst>
              <a:ext uri="{FF2B5EF4-FFF2-40B4-BE49-F238E27FC236}">
                <a16:creationId xmlns:a16="http://schemas.microsoft.com/office/drawing/2014/main" id="{86CF52AA-4E55-5442-BA23-11218B1532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21" y="4803569"/>
            <a:ext cx="2757769" cy="582578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3551"/>
            <a:ext cx="10295995" cy="10287000"/>
            <a:chOff x="0" y="0"/>
            <a:chExt cx="271170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1703" cy="2709333"/>
            </a:xfrm>
            <a:custGeom>
              <a:avLst/>
              <a:gdLst/>
              <a:ahLst/>
              <a:cxnLst/>
              <a:rect l="l" t="t" r="r" b="b"/>
              <a:pathLst>
                <a:path w="2711703" h="2709333">
                  <a:moveTo>
                    <a:pt x="0" y="0"/>
                  </a:moveTo>
                  <a:lnTo>
                    <a:pt x="2711703" y="0"/>
                  </a:lnTo>
                  <a:lnTo>
                    <a:pt x="271170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2711702" cy="2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66762" y="777541"/>
            <a:ext cx="1143697" cy="816434"/>
          </a:xfrm>
          <a:custGeom>
            <a:avLst/>
            <a:gdLst/>
            <a:ahLst/>
            <a:cxnLst/>
            <a:rect l="l" t="t" r="r" b="b"/>
            <a:pathLst>
              <a:path w="1143697" h="816434">
                <a:moveTo>
                  <a:pt x="0" y="0"/>
                </a:moveTo>
                <a:lnTo>
                  <a:pt x="1143697" y="0"/>
                </a:lnTo>
                <a:lnTo>
                  <a:pt x="1143697" y="816433"/>
                </a:lnTo>
                <a:lnTo>
                  <a:pt x="0" y="8164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777541" y="684726"/>
            <a:ext cx="15402454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00AFFA"/>
                </a:solidFill>
                <a:latin typeface="Garet Bold"/>
              </a:rPr>
              <a:t>PRINCIPAIS SOLUÇÕES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1359254"/>
            <a:ext cx="2571750" cy="56051"/>
            <a:chOff x="0" y="0"/>
            <a:chExt cx="677333" cy="147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77333" cy="14762"/>
            </a:xfrm>
            <a:custGeom>
              <a:avLst/>
              <a:gdLst/>
              <a:ahLst/>
              <a:cxnLst/>
              <a:rect l="l" t="t" r="r" b="b"/>
              <a:pathLst>
                <a:path w="677333" h="14762">
                  <a:moveTo>
                    <a:pt x="0" y="0"/>
                  </a:moveTo>
                  <a:lnTo>
                    <a:pt x="677333" y="0"/>
                  </a:lnTo>
                  <a:lnTo>
                    <a:pt x="677333" y="14762"/>
                  </a:lnTo>
                  <a:lnTo>
                    <a:pt x="0" y="14762"/>
                  </a:lnTo>
                  <a:close/>
                </a:path>
              </a:pathLst>
            </a:custGeom>
            <a:gradFill rotWithShape="1">
              <a:gsLst>
                <a:gs pos="0">
                  <a:srgbClr val="43BDF2">
                    <a:alpha val="100000"/>
                  </a:srgbClr>
                </a:gs>
                <a:gs pos="100000">
                  <a:srgbClr val="A161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677333" cy="52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510781" y="9851858"/>
            <a:ext cx="4999678" cy="120175"/>
            <a:chOff x="0" y="0"/>
            <a:chExt cx="6666237" cy="160234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4614324" cy="160234"/>
              <a:chOff x="0" y="0"/>
              <a:chExt cx="911471" cy="3165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11471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911471" h="31651">
                    <a:moveTo>
                      <a:pt x="0" y="0"/>
                    </a:moveTo>
                    <a:lnTo>
                      <a:pt x="911471" y="0"/>
                    </a:lnTo>
                    <a:lnTo>
                      <a:pt x="911471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28575"/>
                <a:ext cx="911471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5025104" y="0"/>
              <a:ext cx="976749" cy="160234"/>
              <a:chOff x="0" y="0"/>
              <a:chExt cx="192938" cy="3165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92938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192938" h="31651">
                    <a:moveTo>
                      <a:pt x="0" y="0"/>
                    </a:moveTo>
                    <a:lnTo>
                      <a:pt x="192938" y="0"/>
                    </a:lnTo>
                    <a:lnTo>
                      <a:pt x="192938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A161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28575"/>
                <a:ext cx="192938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6408253" y="0"/>
              <a:ext cx="257984" cy="160234"/>
              <a:chOff x="0" y="0"/>
              <a:chExt cx="50960" cy="3165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0960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50960" h="31651">
                    <a:moveTo>
                      <a:pt x="0" y="0"/>
                    </a:moveTo>
                    <a:lnTo>
                      <a:pt x="50960" y="0"/>
                    </a:lnTo>
                    <a:lnTo>
                      <a:pt x="50960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28575"/>
                <a:ext cx="50960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</p:grpSp>
      <p:sp>
        <p:nvSpPr>
          <p:cNvPr id="25" name="AutoShape 25"/>
          <p:cNvSpPr/>
          <p:nvPr/>
        </p:nvSpPr>
        <p:spPr>
          <a:xfrm>
            <a:off x="777541" y="9952983"/>
            <a:ext cx="6492240" cy="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6" name="AutoShape 26"/>
          <p:cNvSpPr/>
          <p:nvPr/>
        </p:nvSpPr>
        <p:spPr>
          <a:xfrm>
            <a:off x="17900896" y="3517240"/>
            <a:ext cx="0" cy="325252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2802255" y="2056626"/>
            <a:ext cx="3539491" cy="1010230"/>
          </a:xfrm>
          <a:custGeom>
            <a:avLst/>
            <a:gdLst/>
            <a:ahLst/>
            <a:cxnLst/>
            <a:rect l="l" t="t" r="r" b="b"/>
            <a:pathLst>
              <a:path w="3539491" h="1010230">
                <a:moveTo>
                  <a:pt x="0" y="0"/>
                </a:moveTo>
                <a:lnTo>
                  <a:pt x="3539490" y="0"/>
                </a:lnTo>
                <a:lnTo>
                  <a:pt x="3539490" y="1010230"/>
                </a:lnTo>
                <a:lnTo>
                  <a:pt x="0" y="1010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TextBox 27"/>
          <p:cNvSpPr txBox="1"/>
          <p:nvPr/>
        </p:nvSpPr>
        <p:spPr>
          <a:xfrm>
            <a:off x="742777" y="3364979"/>
            <a:ext cx="7588918" cy="5834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pt-BR" sz="2000" spc="18">
                <a:solidFill>
                  <a:srgbClr val="000000"/>
                </a:solidFill>
                <a:latin typeface="Garet"/>
              </a:rPr>
              <a:t>Fornecedora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global de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soluções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de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tecnologia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comunicação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.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Líder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mundial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em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soluções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para contact center,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comunicações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unificadas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soluções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para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empresas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de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todos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os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portes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,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em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todo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o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mundo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.</a:t>
            </a:r>
          </a:p>
          <a:p>
            <a:pPr>
              <a:lnSpc>
                <a:spcPts val="2200"/>
              </a:lnSpc>
            </a:pPr>
            <a:endParaRPr lang="en-US" sz="2000" spc="18">
              <a:solidFill>
                <a:srgbClr val="000000"/>
              </a:solidFill>
              <a:latin typeface="Garet"/>
            </a:endParaRPr>
          </a:p>
          <a:p>
            <a:pPr>
              <a:lnSpc>
                <a:spcPts val="2200"/>
              </a:lnSpc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Com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inovação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e segurança a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marca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entrega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soluções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com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desempenho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produtividade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voltada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para o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futuro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.</a:t>
            </a:r>
          </a:p>
          <a:p>
            <a:pPr>
              <a:lnSpc>
                <a:spcPts val="2200"/>
              </a:lnSpc>
            </a:pPr>
            <a:endParaRPr lang="en-US" sz="2000" spc="18">
              <a:solidFill>
                <a:srgbClr val="000000"/>
              </a:solidFill>
              <a:latin typeface="Garet"/>
            </a:endParaRPr>
          </a:p>
          <a:p>
            <a:pPr>
              <a:lnSpc>
                <a:spcPts val="2200"/>
              </a:lnSpc>
            </a:pPr>
            <a:r>
              <a:rPr lang="en-US" sz="2000" spc="18" err="1">
                <a:solidFill>
                  <a:srgbClr val="000000"/>
                </a:solidFill>
                <a:latin typeface="Garet Bold"/>
              </a:rPr>
              <a:t>Soluções</a:t>
            </a:r>
            <a:r>
              <a:rPr lang="en-US" sz="2000" spc="18">
                <a:solidFill>
                  <a:srgbClr val="000000"/>
                </a:solidFill>
                <a:latin typeface="Garet Bold"/>
              </a:rPr>
              <a:t>:</a:t>
            </a:r>
          </a:p>
          <a:p>
            <a:pPr>
              <a:lnSpc>
                <a:spcPts val="2200"/>
              </a:lnSpc>
            </a:pPr>
            <a:endParaRPr lang="en-US" sz="2000" spc="18">
              <a:solidFill>
                <a:srgbClr val="000000"/>
              </a:solidFill>
              <a:latin typeface="Garet Bold"/>
            </a:endParaRPr>
          </a:p>
          <a:p>
            <a:pPr>
              <a:lnSpc>
                <a:spcPts val="2200"/>
              </a:lnSpc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</a:p>
          <a:p>
            <a:pPr marL="558801" lvl="1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Avaya Experience Platform™ (AXP);</a:t>
            </a:r>
          </a:p>
          <a:p>
            <a:pPr marL="558801" lvl="1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Avaya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Hardphones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;</a:t>
            </a:r>
          </a:p>
          <a:p>
            <a:pPr marL="558801" lvl="1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Avaya IP;</a:t>
            </a:r>
          </a:p>
          <a:p>
            <a:pPr marL="558801" lvl="1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Avaya One Cloud ™;</a:t>
            </a:r>
          </a:p>
          <a:p>
            <a:pPr marL="558801" lvl="1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Avaya Spaces ™;</a:t>
            </a:r>
          </a:p>
          <a:p>
            <a:pPr marL="558801" lvl="1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Avaya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Vídeo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.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08A71341-3B79-36F1-FCB2-BA28EC8DCDC6}"/>
              </a:ext>
            </a:extLst>
          </p:cNvPr>
          <p:cNvGrpSpPr/>
          <p:nvPr/>
        </p:nvGrpSpPr>
        <p:grpSpPr>
          <a:xfrm>
            <a:off x="9429922" y="2408717"/>
            <a:ext cx="8115301" cy="5469567"/>
            <a:chOff x="9143999" y="2464594"/>
            <a:chExt cx="8115301" cy="5469567"/>
          </a:xfrm>
        </p:grpSpPr>
        <p:grpSp>
          <p:nvGrpSpPr>
            <p:cNvPr id="21" name="Group 21"/>
            <p:cNvGrpSpPr/>
            <p:nvPr/>
          </p:nvGrpSpPr>
          <p:grpSpPr>
            <a:xfrm>
              <a:off x="9274487" y="2607625"/>
              <a:ext cx="7984813" cy="5326536"/>
              <a:chOff x="0" y="0"/>
              <a:chExt cx="2102996" cy="140287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102996" cy="1402874"/>
              </a:xfrm>
              <a:custGeom>
                <a:avLst/>
                <a:gdLst/>
                <a:ahLst/>
                <a:cxnLst/>
                <a:rect l="l" t="t" r="r" b="b"/>
                <a:pathLst>
                  <a:path w="2102996" h="1402874">
                    <a:moveTo>
                      <a:pt x="0" y="0"/>
                    </a:moveTo>
                    <a:lnTo>
                      <a:pt x="2102996" y="0"/>
                    </a:lnTo>
                    <a:lnTo>
                      <a:pt x="2102996" y="1402874"/>
                    </a:lnTo>
                    <a:lnTo>
                      <a:pt x="0" y="140287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3BDF2">
                      <a:alpha val="100000"/>
                    </a:srgbClr>
                  </a:gs>
                  <a:gs pos="100000">
                    <a:srgbClr val="A161F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28575"/>
                <a:ext cx="2102996" cy="13742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pic>
          <p:nvPicPr>
            <p:cNvPr id="29" name="Imagem 28" descr="Mulher com a mão no queixo&#10;&#10;Descrição gerada automaticamente com confiança média">
              <a:extLst>
                <a:ext uri="{FF2B5EF4-FFF2-40B4-BE49-F238E27FC236}">
                  <a16:creationId xmlns:a16="http://schemas.microsoft.com/office/drawing/2014/main" id="{E29D63CD-FF5F-C5A8-9ACF-39F9A1869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" t="10152" r="580" b="37403"/>
            <a:stretch/>
          </p:blipFill>
          <p:spPr>
            <a:xfrm>
              <a:off x="9143999" y="2464594"/>
              <a:ext cx="7984813" cy="5326535"/>
            </a:xfrm>
            <a:prstGeom prst="rect">
              <a:avLst/>
            </a:prstGeom>
            <a:ln w="22225">
              <a:gradFill flip="none" rotWithShape="1">
                <a:gsLst>
                  <a:gs pos="0">
                    <a:srgbClr val="44BDF2"/>
                  </a:gs>
                  <a:gs pos="100000">
                    <a:srgbClr val="A162F2"/>
                  </a:gs>
                </a:gsLst>
                <a:lin ang="0" scaled="1"/>
                <a:tileRect/>
              </a:gradFill>
              <a:miter lim="800000"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9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BB33DC-3837-16E1-4DE7-963489F35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A0CB645-BB5C-373A-9FAD-5E6AF0BA191B}"/>
              </a:ext>
            </a:extLst>
          </p:cNvPr>
          <p:cNvGrpSpPr/>
          <p:nvPr/>
        </p:nvGrpSpPr>
        <p:grpSpPr>
          <a:xfrm>
            <a:off x="0" y="33551"/>
            <a:ext cx="10295995" cy="10287000"/>
            <a:chOff x="0" y="0"/>
            <a:chExt cx="2711702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ADA6A0D-B043-D507-7270-2B5D5577BA45}"/>
                </a:ext>
              </a:extLst>
            </p:cNvPr>
            <p:cNvSpPr/>
            <p:nvPr/>
          </p:nvSpPr>
          <p:spPr>
            <a:xfrm>
              <a:off x="0" y="0"/>
              <a:ext cx="2711703" cy="2709333"/>
            </a:xfrm>
            <a:custGeom>
              <a:avLst/>
              <a:gdLst/>
              <a:ahLst/>
              <a:cxnLst/>
              <a:rect l="l" t="t" r="r" b="b"/>
              <a:pathLst>
                <a:path w="2711703" h="2709333">
                  <a:moveTo>
                    <a:pt x="0" y="0"/>
                  </a:moveTo>
                  <a:lnTo>
                    <a:pt x="2711703" y="0"/>
                  </a:lnTo>
                  <a:lnTo>
                    <a:pt x="271170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1E0479F-BFCF-264D-6CA6-46D8991E9DAA}"/>
                </a:ext>
              </a:extLst>
            </p:cNvPr>
            <p:cNvSpPr txBox="1"/>
            <p:nvPr/>
          </p:nvSpPr>
          <p:spPr>
            <a:xfrm>
              <a:off x="0" y="28575"/>
              <a:ext cx="2711702" cy="2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D4A3DC27-D55F-5A52-5533-6A866A58DAAB}"/>
              </a:ext>
            </a:extLst>
          </p:cNvPr>
          <p:cNvSpPr/>
          <p:nvPr/>
        </p:nvSpPr>
        <p:spPr>
          <a:xfrm>
            <a:off x="16366762" y="777541"/>
            <a:ext cx="1143697" cy="816434"/>
          </a:xfrm>
          <a:custGeom>
            <a:avLst/>
            <a:gdLst/>
            <a:ahLst/>
            <a:cxnLst/>
            <a:rect l="l" t="t" r="r" b="b"/>
            <a:pathLst>
              <a:path w="1143697" h="816434">
                <a:moveTo>
                  <a:pt x="0" y="0"/>
                </a:moveTo>
                <a:lnTo>
                  <a:pt x="1143697" y="0"/>
                </a:lnTo>
                <a:lnTo>
                  <a:pt x="1143697" y="816433"/>
                </a:lnTo>
                <a:lnTo>
                  <a:pt x="0" y="8164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45B38BE-2C16-DE97-C790-04A35DB6260B}"/>
              </a:ext>
            </a:extLst>
          </p:cNvPr>
          <p:cNvSpPr txBox="1"/>
          <p:nvPr/>
        </p:nvSpPr>
        <p:spPr>
          <a:xfrm>
            <a:off x="777541" y="684726"/>
            <a:ext cx="15402454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00AFFA"/>
                </a:solidFill>
                <a:latin typeface="Garet Bold"/>
              </a:rPr>
              <a:t>PRINCIPAIS SOLUÇÕES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0AE75ADD-8755-991B-4F93-DAAC266BAFA9}"/>
              </a:ext>
            </a:extLst>
          </p:cNvPr>
          <p:cNvGrpSpPr/>
          <p:nvPr/>
        </p:nvGrpSpPr>
        <p:grpSpPr>
          <a:xfrm>
            <a:off x="0" y="1359254"/>
            <a:ext cx="2571750" cy="56051"/>
            <a:chOff x="0" y="0"/>
            <a:chExt cx="677333" cy="14762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0F33E58-9781-7780-8F38-E4A2A9D6DE4D}"/>
                </a:ext>
              </a:extLst>
            </p:cNvPr>
            <p:cNvSpPr/>
            <p:nvPr/>
          </p:nvSpPr>
          <p:spPr>
            <a:xfrm>
              <a:off x="0" y="0"/>
              <a:ext cx="677333" cy="14762"/>
            </a:xfrm>
            <a:custGeom>
              <a:avLst/>
              <a:gdLst/>
              <a:ahLst/>
              <a:cxnLst/>
              <a:rect l="l" t="t" r="r" b="b"/>
              <a:pathLst>
                <a:path w="677333" h="14762">
                  <a:moveTo>
                    <a:pt x="0" y="0"/>
                  </a:moveTo>
                  <a:lnTo>
                    <a:pt x="677333" y="0"/>
                  </a:lnTo>
                  <a:lnTo>
                    <a:pt x="677333" y="14762"/>
                  </a:lnTo>
                  <a:lnTo>
                    <a:pt x="0" y="14762"/>
                  </a:lnTo>
                  <a:close/>
                </a:path>
              </a:pathLst>
            </a:custGeom>
            <a:gradFill rotWithShape="1">
              <a:gsLst>
                <a:gs pos="0">
                  <a:srgbClr val="43BDF2">
                    <a:alpha val="100000"/>
                  </a:srgbClr>
                </a:gs>
                <a:gs pos="100000">
                  <a:srgbClr val="A161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B944F83C-5E60-C3CD-A94A-72395ACC601E}"/>
                </a:ext>
              </a:extLst>
            </p:cNvPr>
            <p:cNvSpPr txBox="1"/>
            <p:nvPr/>
          </p:nvSpPr>
          <p:spPr>
            <a:xfrm>
              <a:off x="0" y="-38100"/>
              <a:ext cx="677333" cy="52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7530D1D-70D0-B389-933C-57FB23A3F3DD}"/>
              </a:ext>
            </a:extLst>
          </p:cNvPr>
          <p:cNvGrpSpPr/>
          <p:nvPr/>
        </p:nvGrpSpPr>
        <p:grpSpPr>
          <a:xfrm>
            <a:off x="12510781" y="9851858"/>
            <a:ext cx="4999678" cy="120175"/>
            <a:chOff x="0" y="0"/>
            <a:chExt cx="6666237" cy="160234"/>
          </a:xfrm>
        </p:grpSpPr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51749BE0-AE72-7F46-C42B-6271D4448A9E}"/>
                </a:ext>
              </a:extLst>
            </p:cNvPr>
            <p:cNvGrpSpPr/>
            <p:nvPr/>
          </p:nvGrpSpPr>
          <p:grpSpPr>
            <a:xfrm>
              <a:off x="0" y="0"/>
              <a:ext cx="4614324" cy="160234"/>
              <a:chOff x="0" y="0"/>
              <a:chExt cx="911471" cy="31651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60EE417D-1A9B-B736-6A4C-E171BFF569CC}"/>
                  </a:ext>
                </a:extLst>
              </p:cNvPr>
              <p:cNvSpPr/>
              <p:nvPr/>
            </p:nvSpPr>
            <p:spPr>
              <a:xfrm>
                <a:off x="0" y="0"/>
                <a:ext cx="911471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911471" h="31651">
                    <a:moveTo>
                      <a:pt x="0" y="0"/>
                    </a:moveTo>
                    <a:lnTo>
                      <a:pt x="911471" y="0"/>
                    </a:lnTo>
                    <a:lnTo>
                      <a:pt x="911471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D47D1EFA-DB7B-C340-66C9-E4F57AC003B7}"/>
                  </a:ext>
                </a:extLst>
              </p:cNvPr>
              <p:cNvSpPr txBox="1"/>
              <p:nvPr/>
            </p:nvSpPr>
            <p:spPr>
              <a:xfrm>
                <a:off x="0" y="28575"/>
                <a:ext cx="911471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DBC9AAF9-F0DF-EF03-A81A-035E8341AD19}"/>
                </a:ext>
              </a:extLst>
            </p:cNvPr>
            <p:cNvGrpSpPr/>
            <p:nvPr/>
          </p:nvGrpSpPr>
          <p:grpSpPr>
            <a:xfrm>
              <a:off x="5025104" y="0"/>
              <a:ext cx="976749" cy="160234"/>
              <a:chOff x="0" y="0"/>
              <a:chExt cx="192938" cy="31651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221F5503-7983-CC1F-1F13-3425CCDFF947}"/>
                  </a:ext>
                </a:extLst>
              </p:cNvPr>
              <p:cNvSpPr/>
              <p:nvPr/>
            </p:nvSpPr>
            <p:spPr>
              <a:xfrm>
                <a:off x="0" y="0"/>
                <a:ext cx="192938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192938" h="31651">
                    <a:moveTo>
                      <a:pt x="0" y="0"/>
                    </a:moveTo>
                    <a:lnTo>
                      <a:pt x="192938" y="0"/>
                    </a:lnTo>
                    <a:lnTo>
                      <a:pt x="192938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A161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124CDF81-4F3D-B0C2-3E23-5DA5D460DC18}"/>
                  </a:ext>
                </a:extLst>
              </p:cNvPr>
              <p:cNvSpPr txBox="1"/>
              <p:nvPr/>
            </p:nvSpPr>
            <p:spPr>
              <a:xfrm>
                <a:off x="0" y="28575"/>
                <a:ext cx="192938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7A4D15E4-F3E1-E21A-69F2-54192E8EA719}"/>
                </a:ext>
              </a:extLst>
            </p:cNvPr>
            <p:cNvGrpSpPr/>
            <p:nvPr/>
          </p:nvGrpSpPr>
          <p:grpSpPr>
            <a:xfrm>
              <a:off x="6408253" y="0"/>
              <a:ext cx="257984" cy="160234"/>
              <a:chOff x="0" y="0"/>
              <a:chExt cx="50960" cy="31651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D8DD8CE0-DD6F-5D40-6C1C-524AE1330A12}"/>
                  </a:ext>
                </a:extLst>
              </p:cNvPr>
              <p:cNvSpPr/>
              <p:nvPr/>
            </p:nvSpPr>
            <p:spPr>
              <a:xfrm>
                <a:off x="0" y="0"/>
                <a:ext cx="50960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50960" h="31651">
                    <a:moveTo>
                      <a:pt x="0" y="0"/>
                    </a:moveTo>
                    <a:lnTo>
                      <a:pt x="50960" y="0"/>
                    </a:lnTo>
                    <a:lnTo>
                      <a:pt x="50960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0979C381-2A2B-9FF2-084C-D9CC723D8D1A}"/>
                  </a:ext>
                </a:extLst>
              </p:cNvPr>
              <p:cNvSpPr txBox="1"/>
              <p:nvPr/>
            </p:nvSpPr>
            <p:spPr>
              <a:xfrm>
                <a:off x="0" y="28575"/>
                <a:ext cx="50960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</p:grpSp>
      <p:sp>
        <p:nvSpPr>
          <p:cNvPr id="25" name="AutoShape 25">
            <a:extLst>
              <a:ext uri="{FF2B5EF4-FFF2-40B4-BE49-F238E27FC236}">
                <a16:creationId xmlns:a16="http://schemas.microsoft.com/office/drawing/2014/main" id="{EEA62297-BC64-80A4-24CB-C8E06BCAE0BA}"/>
              </a:ext>
            </a:extLst>
          </p:cNvPr>
          <p:cNvSpPr/>
          <p:nvPr/>
        </p:nvSpPr>
        <p:spPr>
          <a:xfrm>
            <a:off x="777541" y="9952983"/>
            <a:ext cx="6492240" cy="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6" name="AutoShape 26">
            <a:extLst>
              <a:ext uri="{FF2B5EF4-FFF2-40B4-BE49-F238E27FC236}">
                <a16:creationId xmlns:a16="http://schemas.microsoft.com/office/drawing/2014/main" id="{9E9CFB16-C6FB-9A00-267B-AF611673E9DF}"/>
              </a:ext>
            </a:extLst>
          </p:cNvPr>
          <p:cNvSpPr/>
          <p:nvPr/>
        </p:nvSpPr>
        <p:spPr>
          <a:xfrm>
            <a:off x="17900896" y="3517240"/>
            <a:ext cx="0" cy="325252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" name="TextBox 27">
            <a:extLst>
              <a:ext uri="{FF2B5EF4-FFF2-40B4-BE49-F238E27FC236}">
                <a16:creationId xmlns:a16="http://schemas.microsoft.com/office/drawing/2014/main" id="{5FCD54F2-B1BE-823E-643C-A116A7C1881C}"/>
              </a:ext>
            </a:extLst>
          </p:cNvPr>
          <p:cNvSpPr txBox="1"/>
          <p:nvPr/>
        </p:nvSpPr>
        <p:spPr>
          <a:xfrm>
            <a:off x="742777" y="3364979"/>
            <a:ext cx="8172624" cy="6501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pt-BR" sz="2000" i="0">
                <a:solidFill>
                  <a:srgbClr val="292929"/>
                </a:solidFill>
                <a:effectLst/>
                <a:latin typeface="Garet" panose="020B0604020202020204" charset="0"/>
              </a:rPr>
              <a:t>As soluções de Voz  </a:t>
            </a:r>
            <a:r>
              <a:rPr lang="pt-BR" sz="2000" i="0" err="1">
                <a:solidFill>
                  <a:srgbClr val="292929"/>
                </a:solidFill>
                <a:effectLst/>
                <a:latin typeface="Garet" panose="020B0604020202020204" charset="0"/>
              </a:rPr>
              <a:t>Cirion</a:t>
            </a:r>
            <a:r>
              <a:rPr lang="pt-BR" sz="2000" i="0">
                <a:solidFill>
                  <a:srgbClr val="292929"/>
                </a:solidFill>
                <a:effectLst/>
                <a:latin typeface="Garet" panose="020B0604020202020204" charset="0"/>
              </a:rPr>
              <a:t> incluem diversas opções que se ajustam às necessidades do seu negócio. Todas compartilham algumas características em comum: altíssima qualidade, excelente rentabilidade, simplicidade máxima e suporte ininterrupto.</a:t>
            </a:r>
          </a:p>
          <a:p>
            <a:pPr>
              <a:lnSpc>
                <a:spcPts val="2200"/>
              </a:lnSpc>
            </a:pPr>
            <a:endParaRPr lang="en-US" sz="2000" spc="18">
              <a:solidFill>
                <a:srgbClr val="000000"/>
              </a:solidFill>
              <a:latin typeface="Garet" panose="020B0604020202020204" charset="0"/>
            </a:endParaRPr>
          </a:p>
          <a:p>
            <a:pPr>
              <a:lnSpc>
                <a:spcPts val="2200"/>
              </a:lnSpc>
            </a:pPr>
            <a:r>
              <a:rPr lang="pt-BR" sz="2000" spc="18">
                <a:solidFill>
                  <a:srgbClr val="000000"/>
                </a:solidFill>
                <a:latin typeface="Garet" panose="020B0604020202020204" charset="0"/>
              </a:rPr>
              <a:t>Serviços de Datacenter: </a:t>
            </a:r>
            <a:r>
              <a:rPr lang="pt-BR" sz="2000">
                <a:solidFill>
                  <a:srgbClr val="292929"/>
                </a:solidFill>
                <a:latin typeface="Garet" panose="020B0604020202020204" charset="0"/>
              </a:rPr>
              <a:t>Os dados e as aplicações são a principal fonte de valor para a sua organização. Oferecemos o apoio necessário para que você possa focar no seu negócio com tranquilidade: serviços de infraestrutura confiáveis, robustos e seguros.</a:t>
            </a:r>
            <a:endParaRPr lang="pt-BR" sz="2000" spc="18">
              <a:solidFill>
                <a:srgbClr val="000000"/>
              </a:solidFill>
              <a:latin typeface="Garet" panose="020B0604020202020204" charset="0"/>
            </a:endParaRPr>
          </a:p>
          <a:p>
            <a:pPr>
              <a:lnSpc>
                <a:spcPts val="2200"/>
              </a:lnSpc>
            </a:pPr>
            <a:endParaRPr lang="en-US" sz="2000" spc="18">
              <a:solidFill>
                <a:srgbClr val="000000"/>
              </a:solidFill>
              <a:latin typeface="Garet"/>
            </a:endParaRPr>
          </a:p>
          <a:p>
            <a:pPr>
              <a:lnSpc>
                <a:spcPts val="2200"/>
              </a:lnSpc>
            </a:pPr>
            <a:r>
              <a:rPr lang="en-US" sz="2000" spc="18" err="1">
                <a:solidFill>
                  <a:srgbClr val="000000"/>
                </a:solidFill>
                <a:latin typeface="Garet Bold"/>
              </a:rPr>
              <a:t>Soluções</a:t>
            </a:r>
            <a:r>
              <a:rPr lang="en-US" sz="2000" spc="18">
                <a:solidFill>
                  <a:srgbClr val="000000"/>
                </a:solidFill>
                <a:latin typeface="Garet Bold"/>
              </a:rPr>
              <a:t>:</a:t>
            </a:r>
          </a:p>
          <a:p>
            <a:pPr>
              <a:lnSpc>
                <a:spcPts val="2200"/>
              </a:lnSpc>
            </a:pPr>
            <a:endParaRPr lang="en-US" sz="2000" spc="18">
              <a:solidFill>
                <a:srgbClr val="000000"/>
              </a:solidFill>
              <a:latin typeface="Garet Bold"/>
            </a:endParaRPr>
          </a:p>
          <a:p>
            <a:pPr>
              <a:lnSpc>
                <a:spcPts val="2200"/>
              </a:lnSpc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</a:p>
          <a:p>
            <a:pPr marL="558801" lvl="1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pt-BR" sz="2000">
                <a:latin typeface="Garet" panose="020B0604020202020204" charset="0"/>
              </a:rPr>
              <a:t>PSTN </a:t>
            </a:r>
            <a:r>
              <a:rPr lang="pt-BR" sz="2000" err="1">
                <a:latin typeface="Garet" panose="020B0604020202020204" charset="0"/>
              </a:rPr>
              <a:t>Replacement</a:t>
            </a:r>
            <a:r>
              <a:rPr lang="pt-BR" sz="2000">
                <a:latin typeface="Garet" panose="020B0604020202020204" charset="0"/>
              </a:rPr>
              <a:t> </a:t>
            </a:r>
          </a:p>
          <a:p>
            <a:pPr marL="558801" lvl="1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pt-BR" sz="2000">
                <a:latin typeface="Garet" panose="020B0604020202020204" charset="0"/>
              </a:rPr>
              <a:t>0800 Nacional </a:t>
            </a:r>
          </a:p>
          <a:p>
            <a:pPr marL="558801" lvl="1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pt-BR" sz="2000">
                <a:latin typeface="Garet" panose="020B0604020202020204" charset="0"/>
              </a:rPr>
              <a:t>SNU / 4003 (nacional) </a:t>
            </a:r>
          </a:p>
          <a:p>
            <a:pPr marL="558801" lvl="1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pt-BR" sz="2000">
                <a:latin typeface="Garet" panose="020B0604020202020204" charset="0"/>
              </a:rPr>
              <a:t>0303 (nacional)</a:t>
            </a:r>
          </a:p>
          <a:p>
            <a:pPr marL="558801" lvl="1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endParaRPr lang="en-US" sz="2000" spc="18">
              <a:solidFill>
                <a:srgbClr val="000000"/>
              </a:solidFill>
              <a:latin typeface="Garet"/>
            </a:endParaRPr>
          </a:p>
        </p:txBody>
      </p:sp>
      <p:pic>
        <p:nvPicPr>
          <p:cNvPr id="31" name="Imagem 30" descr="Ícone&#10;&#10;Descrição gerada automaticamente">
            <a:extLst>
              <a:ext uri="{FF2B5EF4-FFF2-40B4-BE49-F238E27FC236}">
                <a16:creationId xmlns:a16="http://schemas.microsoft.com/office/drawing/2014/main" id="{B88F6B16-0E72-6396-044E-9B1E12F00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171" y="1883870"/>
            <a:ext cx="3191658" cy="1119806"/>
          </a:xfrm>
          <a:prstGeom prst="rect">
            <a:avLst/>
          </a:prstGeom>
        </p:spPr>
      </p:pic>
      <p:grpSp>
        <p:nvGrpSpPr>
          <p:cNvPr id="41" name="Agrupar 40">
            <a:extLst>
              <a:ext uri="{FF2B5EF4-FFF2-40B4-BE49-F238E27FC236}">
                <a16:creationId xmlns:a16="http://schemas.microsoft.com/office/drawing/2014/main" id="{69168197-313D-A313-475D-B40A7FA2D6BF}"/>
              </a:ext>
            </a:extLst>
          </p:cNvPr>
          <p:cNvGrpSpPr/>
          <p:nvPr/>
        </p:nvGrpSpPr>
        <p:grpSpPr>
          <a:xfrm>
            <a:off x="9428902" y="2388429"/>
            <a:ext cx="8116321" cy="5489855"/>
            <a:chOff x="9428902" y="2388429"/>
            <a:chExt cx="8116321" cy="5489855"/>
          </a:xfrm>
        </p:grpSpPr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91D3B1F3-D290-2275-714B-D01063C790C6}"/>
                </a:ext>
              </a:extLst>
            </p:cNvPr>
            <p:cNvGrpSpPr/>
            <p:nvPr/>
          </p:nvGrpSpPr>
          <p:grpSpPr>
            <a:xfrm>
              <a:off x="9560410" y="2551748"/>
              <a:ext cx="7984813" cy="5326536"/>
              <a:chOff x="0" y="0"/>
              <a:chExt cx="2102996" cy="1402874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B9EE6269-EDF0-3580-20B5-98C21B1DCF55}"/>
                  </a:ext>
                </a:extLst>
              </p:cNvPr>
              <p:cNvSpPr/>
              <p:nvPr/>
            </p:nvSpPr>
            <p:spPr>
              <a:xfrm>
                <a:off x="0" y="0"/>
                <a:ext cx="2102996" cy="1402874"/>
              </a:xfrm>
              <a:custGeom>
                <a:avLst/>
                <a:gdLst/>
                <a:ahLst/>
                <a:cxnLst/>
                <a:rect l="l" t="t" r="r" b="b"/>
                <a:pathLst>
                  <a:path w="2102996" h="1402874">
                    <a:moveTo>
                      <a:pt x="0" y="0"/>
                    </a:moveTo>
                    <a:lnTo>
                      <a:pt x="2102996" y="0"/>
                    </a:lnTo>
                    <a:lnTo>
                      <a:pt x="2102996" y="1402874"/>
                    </a:lnTo>
                    <a:lnTo>
                      <a:pt x="0" y="140287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3BDF2">
                      <a:alpha val="100000"/>
                    </a:srgbClr>
                  </a:gs>
                  <a:gs pos="100000">
                    <a:srgbClr val="A161F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232A66DE-23D8-5AED-94C4-1ACCFA6474EA}"/>
                  </a:ext>
                </a:extLst>
              </p:cNvPr>
              <p:cNvSpPr txBox="1"/>
              <p:nvPr/>
            </p:nvSpPr>
            <p:spPr>
              <a:xfrm>
                <a:off x="0" y="28575"/>
                <a:ext cx="2102996" cy="13742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pic>
          <p:nvPicPr>
            <p:cNvPr id="40" name="Imagem 39" descr="Homem sentado ao lado de computador&#10;&#10;Descrição gerada automaticamente com confiança média">
              <a:extLst>
                <a:ext uri="{FF2B5EF4-FFF2-40B4-BE49-F238E27FC236}">
                  <a16:creationId xmlns:a16="http://schemas.microsoft.com/office/drawing/2014/main" id="{E5858B19-9BEB-537A-B67D-8D979458C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103000"/>
                      </a14:imgEffect>
                      <a14:imgEffect>
                        <a14:brightnessContrast bright="6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" b="426"/>
            <a:stretch/>
          </p:blipFill>
          <p:spPr>
            <a:xfrm>
              <a:off x="9428902" y="2388429"/>
              <a:ext cx="7984813" cy="5346822"/>
            </a:xfrm>
            <a:prstGeom prst="rect">
              <a:avLst/>
            </a:prstGeom>
            <a:ln w="22225">
              <a:gradFill flip="none" rotWithShape="1">
                <a:gsLst>
                  <a:gs pos="0">
                    <a:srgbClr val="44BDF2"/>
                  </a:gs>
                  <a:gs pos="100000">
                    <a:srgbClr val="A162F2"/>
                  </a:gs>
                </a:gsLst>
                <a:lin ang="0" scaled="1"/>
                <a:tileRect/>
              </a:gradFill>
              <a:miter lim="800000"/>
            </a:ln>
          </p:spPr>
        </p:pic>
      </p:grpSp>
    </p:spTree>
    <p:extLst>
      <p:ext uri="{BB962C8B-B14F-4D97-AF65-F5344CB8AC3E}">
        <p14:creationId xmlns:p14="http://schemas.microsoft.com/office/powerpoint/2010/main" val="213910114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295995" cy="10287000"/>
            <a:chOff x="0" y="0"/>
            <a:chExt cx="271170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1703" cy="2709333"/>
            </a:xfrm>
            <a:custGeom>
              <a:avLst/>
              <a:gdLst/>
              <a:ahLst/>
              <a:cxnLst/>
              <a:rect l="l" t="t" r="r" b="b"/>
              <a:pathLst>
                <a:path w="2711703" h="2709333">
                  <a:moveTo>
                    <a:pt x="0" y="0"/>
                  </a:moveTo>
                  <a:lnTo>
                    <a:pt x="2711703" y="0"/>
                  </a:lnTo>
                  <a:lnTo>
                    <a:pt x="271170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2711702" cy="2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777541" y="9952983"/>
            <a:ext cx="6492240" cy="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AutoShape 10"/>
          <p:cNvSpPr/>
          <p:nvPr/>
        </p:nvSpPr>
        <p:spPr>
          <a:xfrm>
            <a:off x="17900896" y="3517240"/>
            <a:ext cx="0" cy="3252520"/>
          </a:xfrm>
          <a:prstGeom prst="line">
            <a:avLst/>
          </a:prstGeom>
          <a:ln w="19050" cap="flat">
            <a:solidFill>
              <a:srgbClr val="A161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6366762" y="777541"/>
            <a:ext cx="1143697" cy="816434"/>
          </a:xfrm>
          <a:custGeom>
            <a:avLst/>
            <a:gdLst/>
            <a:ahLst/>
            <a:cxnLst/>
            <a:rect l="l" t="t" r="r" b="b"/>
            <a:pathLst>
              <a:path w="1143697" h="816434">
                <a:moveTo>
                  <a:pt x="0" y="0"/>
                </a:moveTo>
                <a:lnTo>
                  <a:pt x="1143697" y="0"/>
                </a:lnTo>
                <a:lnTo>
                  <a:pt x="1143697" y="816433"/>
                </a:lnTo>
                <a:lnTo>
                  <a:pt x="0" y="8164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777541" y="684726"/>
            <a:ext cx="15402454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00AFFA"/>
                </a:solidFill>
                <a:latin typeface="Garet Bold"/>
              </a:rPr>
              <a:t>PRINCIPAIS SOLUÇÕES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0" y="1359254"/>
            <a:ext cx="2571750" cy="56051"/>
            <a:chOff x="0" y="0"/>
            <a:chExt cx="677333" cy="147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77333" cy="14762"/>
            </a:xfrm>
            <a:custGeom>
              <a:avLst/>
              <a:gdLst/>
              <a:ahLst/>
              <a:cxnLst/>
              <a:rect l="l" t="t" r="r" b="b"/>
              <a:pathLst>
                <a:path w="677333" h="14762">
                  <a:moveTo>
                    <a:pt x="0" y="0"/>
                  </a:moveTo>
                  <a:lnTo>
                    <a:pt x="677333" y="0"/>
                  </a:lnTo>
                  <a:lnTo>
                    <a:pt x="677333" y="14762"/>
                  </a:lnTo>
                  <a:lnTo>
                    <a:pt x="0" y="14762"/>
                  </a:lnTo>
                  <a:close/>
                </a:path>
              </a:pathLst>
            </a:custGeom>
            <a:gradFill rotWithShape="1">
              <a:gsLst>
                <a:gs pos="0">
                  <a:srgbClr val="43BDF2">
                    <a:alpha val="100000"/>
                  </a:srgbClr>
                </a:gs>
                <a:gs pos="100000">
                  <a:srgbClr val="A161F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77333" cy="52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06606" y="3260794"/>
            <a:ext cx="7588918" cy="634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Fundada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em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2000, a </a:t>
            </a:r>
            <a:r>
              <a:rPr lang="en-US" sz="2000" spc="18">
                <a:solidFill>
                  <a:srgbClr val="000000"/>
                </a:solidFill>
                <a:latin typeface="Garet Bold"/>
              </a:rPr>
              <a:t>Fortinet 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é uma das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principais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empresas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especialistas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em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appliances de segurança de rede 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líder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de mercado no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gerenciamento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unificado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de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ameaças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(UTM).</a:t>
            </a:r>
          </a:p>
          <a:p>
            <a:pPr>
              <a:lnSpc>
                <a:spcPts val="2200"/>
              </a:lnSpc>
            </a:pPr>
            <a:endParaRPr lang="en-US" sz="2000" spc="18">
              <a:solidFill>
                <a:srgbClr val="000000"/>
              </a:solidFill>
              <a:latin typeface="Garet"/>
            </a:endParaRPr>
          </a:p>
          <a:p>
            <a:pPr>
              <a:lnSpc>
                <a:spcPts val="2200"/>
              </a:lnSpc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A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empresa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tem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sede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em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Sunnyvale-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Califórnia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vários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escritórios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espalhados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pelo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mundo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.</a:t>
            </a:r>
          </a:p>
          <a:p>
            <a:pPr>
              <a:lnSpc>
                <a:spcPts val="2200"/>
              </a:lnSpc>
            </a:pPr>
            <a:endParaRPr lang="en-US" sz="2000" spc="18">
              <a:solidFill>
                <a:srgbClr val="000000"/>
              </a:solidFill>
              <a:latin typeface="Garet"/>
            </a:endParaRPr>
          </a:p>
          <a:p>
            <a:pPr>
              <a:lnSpc>
                <a:spcPts val="2200"/>
              </a:lnSpc>
            </a:pPr>
            <a:r>
              <a:rPr lang="en-US" sz="2000" spc="18" err="1">
                <a:solidFill>
                  <a:srgbClr val="000000"/>
                </a:solidFill>
                <a:latin typeface="Garet Bold" panose="020B0604020202020204" charset="0"/>
              </a:rPr>
              <a:t>Soluções</a:t>
            </a:r>
            <a:r>
              <a:rPr lang="en-US" sz="2000" spc="18">
                <a:solidFill>
                  <a:srgbClr val="000000"/>
                </a:solidFill>
                <a:latin typeface="Garet Bold" panose="020B0604020202020204" charset="0"/>
              </a:rPr>
              <a:t>: </a:t>
            </a:r>
          </a:p>
          <a:p>
            <a:pPr>
              <a:lnSpc>
                <a:spcPts val="2200"/>
              </a:lnSpc>
            </a:pPr>
            <a:endParaRPr lang="en-US" sz="2000" spc="18">
              <a:solidFill>
                <a:srgbClr val="000000"/>
              </a:solidFill>
              <a:latin typeface="Garet"/>
            </a:endParaRPr>
          </a:p>
          <a:p>
            <a:pPr marL="558801" lvl="1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Segurança de rede;</a:t>
            </a:r>
          </a:p>
          <a:p>
            <a:pPr marL="558801" lvl="1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Operações de rede;</a:t>
            </a:r>
          </a:p>
          <a:p>
            <a:pPr marL="558801" lvl="1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Segurança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multinuvem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;</a:t>
            </a:r>
          </a:p>
          <a:p>
            <a:pPr marL="558801" lvl="1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Segurança de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aplicativos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;</a:t>
            </a:r>
          </a:p>
          <a:p>
            <a:pPr marL="558801" lvl="1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Endpoint 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proteção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 de </a:t>
            </a:r>
            <a:r>
              <a:rPr lang="en-US" sz="2000" spc="18" err="1">
                <a:solidFill>
                  <a:srgbClr val="000000"/>
                </a:solidFill>
                <a:latin typeface="Garet"/>
              </a:rPr>
              <a:t>dispositivo</a:t>
            </a:r>
            <a:r>
              <a:rPr lang="en-US" sz="2000" spc="18">
                <a:solidFill>
                  <a:srgbClr val="000000"/>
                </a:solidFill>
                <a:latin typeface="Garet"/>
              </a:rPr>
              <a:t>;</a:t>
            </a:r>
          </a:p>
          <a:p>
            <a:pPr marL="558801" lvl="1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Secure Access;</a:t>
            </a:r>
          </a:p>
          <a:p>
            <a:pPr marL="558801" lvl="1" indent="-342900">
              <a:lnSpc>
                <a:spcPct val="150000"/>
              </a:lnSpc>
              <a:buClr>
                <a:srgbClr val="43BDF2"/>
              </a:buClr>
              <a:buFont typeface="Wingdings" panose="05000000000000000000" pitchFamily="2" charset="2"/>
              <a:buChar char="§"/>
            </a:pPr>
            <a:r>
              <a:rPr lang="en-US" sz="2000" spc="18">
                <a:solidFill>
                  <a:srgbClr val="000000"/>
                </a:solidFill>
                <a:latin typeface="Garet"/>
              </a:rPr>
              <a:t>Operações de segurança.</a:t>
            </a:r>
          </a:p>
          <a:p>
            <a:pPr marL="431801" lvl="1" indent="-215900">
              <a:lnSpc>
                <a:spcPts val="2200"/>
              </a:lnSpc>
              <a:buFont typeface="Arial"/>
              <a:buChar char="•"/>
            </a:pPr>
            <a:endParaRPr lang="en-US" sz="2000" spc="18">
              <a:solidFill>
                <a:srgbClr val="000000"/>
              </a:solidFill>
              <a:latin typeface="Garet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2510781" y="9851858"/>
            <a:ext cx="4999678" cy="120175"/>
            <a:chOff x="0" y="0"/>
            <a:chExt cx="6666237" cy="160234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614324" cy="160234"/>
              <a:chOff x="0" y="0"/>
              <a:chExt cx="911471" cy="3165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911471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911471" h="31651">
                    <a:moveTo>
                      <a:pt x="0" y="0"/>
                    </a:moveTo>
                    <a:lnTo>
                      <a:pt x="911471" y="0"/>
                    </a:lnTo>
                    <a:lnTo>
                      <a:pt x="911471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28575"/>
                <a:ext cx="911471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5025104" y="0"/>
              <a:ext cx="976749" cy="160234"/>
              <a:chOff x="0" y="0"/>
              <a:chExt cx="192938" cy="3165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92938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192938" h="31651">
                    <a:moveTo>
                      <a:pt x="0" y="0"/>
                    </a:moveTo>
                    <a:lnTo>
                      <a:pt x="192938" y="0"/>
                    </a:lnTo>
                    <a:lnTo>
                      <a:pt x="192938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A161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28575"/>
                <a:ext cx="192938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6408253" y="0"/>
              <a:ext cx="257984" cy="160234"/>
              <a:chOff x="0" y="0"/>
              <a:chExt cx="50960" cy="3165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50960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50960" h="31651">
                    <a:moveTo>
                      <a:pt x="0" y="0"/>
                    </a:moveTo>
                    <a:lnTo>
                      <a:pt x="50960" y="0"/>
                    </a:lnTo>
                    <a:lnTo>
                      <a:pt x="50960" y="31651"/>
                    </a:lnTo>
                    <a:lnTo>
                      <a:pt x="0" y="31651"/>
                    </a:lnTo>
                    <a:close/>
                  </a:path>
                </a:pathLst>
              </a:custGeom>
              <a:solidFill>
                <a:srgbClr val="43BDF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28575"/>
                <a:ext cx="50960" cy="3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</p:grpSp>
      <p:sp>
        <p:nvSpPr>
          <p:cNvPr id="27" name="Freeform 27"/>
          <p:cNvSpPr/>
          <p:nvPr/>
        </p:nvSpPr>
        <p:spPr>
          <a:xfrm>
            <a:off x="2013871" y="2087613"/>
            <a:ext cx="5116259" cy="617480"/>
          </a:xfrm>
          <a:custGeom>
            <a:avLst/>
            <a:gdLst/>
            <a:ahLst/>
            <a:cxnLst/>
            <a:rect l="l" t="t" r="r" b="b"/>
            <a:pathLst>
              <a:path w="5116259" h="617480">
                <a:moveTo>
                  <a:pt x="0" y="0"/>
                </a:moveTo>
                <a:lnTo>
                  <a:pt x="5116258" y="0"/>
                </a:lnTo>
                <a:lnTo>
                  <a:pt x="5116258" y="617480"/>
                </a:lnTo>
                <a:lnTo>
                  <a:pt x="0" y="6174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3A0B3E9F-82CB-808E-D6D3-258CDF3472C0}"/>
              </a:ext>
            </a:extLst>
          </p:cNvPr>
          <p:cNvGrpSpPr/>
          <p:nvPr/>
        </p:nvGrpSpPr>
        <p:grpSpPr>
          <a:xfrm>
            <a:off x="9366094" y="2416536"/>
            <a:ext cx="8115300" cy="5453929"/>
            <a:chOff x="9144000" y="2480232"/>
            <a:chExt cx="8115300" cy="5453929"/>
          </a:xfrm>
        </p:grpSpPr>
        <p:grpSp>
          <p:nvGrpSpPr>
            <p:cNvPr id="5" name="Group 5"/>
            <p:cNvGrpSpPr/>
            <p:nvPr/>
          </p:nvGrpSpPr>
          <p:grpSpPr>
            <a:xfrm>
              <a:off x="9274487" y="2607625"/>
              <a:ext cx="7984813" cy="5326536"/>
              <a:chOff x="0" y="0"/>
              <a:chExt cx="2102996" cy="140287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02996" cy="1402874"/>
              </a:xfrm>
              <a:custGeom>
                <a:avLst/>
                <a:gdLst/>
                <a:ahLst/>
                <a:cxnLst/>
                <a:rect l="l" t="t" r="r" b="b"/>
                <a:pathLst>
                  <a:path w="2102996" h="1402874">
                    <a:moveTo>
                      <a:pt x="0" y="0"/>
                    </a:moveTo>
                    <a:lnTo>
                      <a:pt x="2102996" y="0"/>
                    </a:lnTo>
                    <a:lnTo>
                      <a:pt x="2102996" y="1402874"/>
                    </a:lnTo>
                    <a:lnTo>
                      <a:pt x="0" y="140287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3BDF2">
                      <a:alpha val="100000"/>
                    </a:srgbClr>
                  </a:gs>
                  <a:gs pos="100000">
                    <a:srgbClr val="A161F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28575"/>
                <a:ext cx="2102996" cy="13742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pic>
          <p:nvPicPr>
            <p:cNvPr id="31" name="Imagem 30" descr="Pessoa na frente de um laptop&#10;&#10;Descrição gerada automaticamente">
              <a:extLst>
                <a:ext uri="{FF2B5EF4-FFF2-40B4-BE49-F238E27FC236}">
                  <a16:creationId xmlns:a16="http://schemas.microsoft.com/office/drawing/2014/main" id="{A823530B-7B9E-052F-7868-8CCB89FAA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112000"/>
                      </a14:imgEffect>
                      <a14:imgEffect>
                        <a14:brightnessContrast contras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75" t="5977" r="6762" b="12409"/>
            <a:stretch/>
          </p:blipFill>
          <p:spPr>
            <a:xfrm>
              <a:off x="9144000" y="2480232"/>
              <a:ext cx="7984814" cy="5326536"/>
            </a:xfrm>
            <a:prstGeom prst="rect">
              <a:avLst/>
            </a:prstGeom>
            <a:ln w="22225">
              <a:gradFill flip="none" rotWithShape="1">
                <a:gsLst>
                  <a:gs pos="0">
                    <a:srgbClr val="44BDF2"/>
                  </a:gs>
                  <a:gs pos="100000">
                    <a:srgbClr val="A162F2"/>
                  </a:gs>
                </a:gsLst>
                <a:lin ang="0" scaled="1"/>
                <a:tileRect/>
              </a:gradFill>
              <a:miter lim="800000"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a728f5-bfd1-420a-bd20-4dd3cd4ae278">
      <Terms xmlns="http://schemas.microsoft.com/office/infopath/2007/PartnerControls"/>
    </lcf76f155ced4ddcb4097134ff3c332f>
    <TaxCatchAll xmlns="ac69d231-f931-46a7-a555-40828ac0121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091A93C5E924E4381261BD98CBAEB18" ma:contentTypeVersion="18" ma:contentTypeDescription="Crie um novo documento." ma:contentTypeScope="" ma:versionID="68e8f36af410d00cb375c3a46600f13a">
  <xsd:schema xmlns:xsd="http://www.w3.org/2001/XMLSchema" xmlns:xs="http://www.w3.org/2001/XMLSchema" xmlns:p="http://schemas.microsoft.com/office/2006/metadata/properties" xmlns:ns2="ac69d231-f931-46a7-a555-40828ac0121b" xmlns:ns3="57a728f5-bfd1-420a-bd20-4dd3cd4ae278" targetNamespace="http://schemas.microsoft.com/office/2006/metadata/properties" ma:root="true" ma:fieldsID="55523cd5dd8bcaad7675d3b82b67d38e" ns2:_="" ns3:_="">
    <xsd:import namespace="ac69d231-f931-46a7-a555-40828ac0121b"/>
    <xsd:import namespace="57a728f5-bfd1-420a-bd20-4dd3cd4ae27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69d231-f931-46a7-a555-40828ac0121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f803a80-2349-42dd-8dfa-6ab18effefbf}" ma:internalName="TaxCatchAll" ma:showField="CatchAllData" ma:web="ac69d231-f931-46a7-a555-40828ac012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a728f5-bfd1-420a-bd20-4dd3cd4ae2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e7b106e1-f618-471c-9a28-b36f5c0be4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AEDE12-9E5D-4429-94E2-6D536CBD5F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7DECD0-5486-4226-8EE1-E0A742FFEF05}">
  <ds:schemaRefs>
    <ds:schemaRef ds:uri="57a728f5-bfd1-420a-bd20-4dd3cd4ae278"/>
    <ds:schemaRef ds:uri="ac69d231-f931-46a7-a555-40828ac0121b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2463296-FB3C-4A26-8252-717D92F47D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69d231-f931-46a7-a555-40828ac0121b"/>
    <ds:schemaRef ds:uri="57a728f5-bfd1-420a-bd20-4dd3cd4ae2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1221</Words>
  <Application>Microsoft Office PowerPoint</Application>
  <PresentationFormat>Personalizar</PresentationFormat>
  <Paragraphs>163</Paragraphs>
  <Slides>17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Garet</vt:lpstr>
      <vt:lpstr>Arial</vt:lpstr>
      <vt:lpstr>Garet Bold</vt:lpstr>
      <vt:lpstr>Calibri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OLITEL PPT Definitivo 2024</dc:title>
  <dc:creator>Verônica Cardoso Matos</dc:creator>
  <cp:lastModifiedBy>Ben-Hur Guillen</cp:lastModifiedBy>
  <cp:revision>1</cp:revision>
  <dcterms:created xsi:type="dcterms:W3CDTF">2006-08-16T00:00:00Z</dcterms:created>
  <dcterms:modified xsi:type="dcterms:W3CDTF">2024-04-19T14:36:59Z</dcterms:modified>
  <dc:identifier>DAF-qs61Qps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0x010100E091A93C5E924E4381261BD98CBAEB18</vt:lpwstr>
  </property>
  <property fmtid="{D5CDD505-2E9C-101B-9397-08002B2CF9AE}" pid="3" name="MediaServiceImageTags">
    <vt:lpwstr/>
  </property>
</Properties>
</file>